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60" r:id="rId4"/>
  </p:sldIdLst>
  <p:sldSz cx="7561263" cy="10333038"/>
  <p:notesSz cx="6858000" cy="9144000"/>
  <p:defaultTextStyle>
    <a:defPPr>
      <a:defRPr lang="id-ID"/>
    </a:defPPr>
    <a:lvl1pPr marL="0" algn="l" defTabSz="1022482" rtl="0" eaLnBrk="1" latinLnBrk="0" hangingPunct="1">
      <a:defRPr sz="2000" kern="1200">
        <a:solidFill>
          <a:schemeClr val="tx1"/>
        </a:solidFill>
        <a:latin typeface="+mn-lt"/>
        <a:ea typeface="+mn-ea"/>
        <a:cs typeface="+mn-cs"/>
      </a:defRPr>
    </a:lvl1pPr>
    <a:lvl2pPr marL="511241" algn="l" defTabSz="1022482" rtl="0" eaLnBrk="1" latinLnBrk="0" hangingPunct="1">
      <a:defRPr sz="2000" kern="1200">
        <a:solidFill>
          <a:schemeClr val="tx1"/>
        </a:solidFill>
        <a:latin typeface="+mn-lt"/>
        <a:ea typeface="+mn-ea"/>
        <a:cs typeface="+mn-cs"/>
      </a:defRPr>
    </a:lvl2pPr>
    <a:lvl3pPr marL="1022482" algn="l" defTabSz="1022482" rtl="0" eaLnBrk="1" latinLnBrk="0" hangingPunct="1">
      <a:defRPr sz="2000" kern="1200">
        <a:solidFill>
          <a:schemeClr val="tx1"/>
        </a:solidFill>
        <a:latin typeface="+mn-lt"/>
        <a:ea typeface="+mn-ea"/>
        <a:cs typeface="+mn-cs"/>
      </a:defRPr>
    </a:lvl3pPr>
    <a:lvl4pPr marL="1533723" algn="l" defTabSz="1022482" rtl="0" eaLnBrk="1" latinLnBrk="0" hangingPunct="1">
      <a:defRPr sz="2000" kern="1200">
        <a:solidFill>
          <a:schemeClr val="tx1"/>
        </a:solidFill>
        <a:latin typeface="+mn-lt"/>
        <a:ea typeface="+mn-ea"/>
        <a:cs typeface="+mn-cs"/>
      </a:defRPr>
    </a:lvl4pPr>
    <a:lvl5pPr marL="2044964" algn="l" defTabSz="1022482" rtl="0" eaLnBrk="1" latinLnBrk="0" hangingPunct="1">
      <a:defRPr sz="2000" kern="1200">
        <a:solidFill>
          <a:schemeClr val="tx1"/>
        </a:solidFill>
        <a:latin typeface="+mn-lt"/>
        <a:ea typeface="+mn-ea"/>
        <a:cs typeface="+mn-cs"/>
      </a:defRPr>
    </a:lvl5pPr>
    <a:lvl6pPr marL="2556205" algn="l" defTabSz="1022482" rtl="0" eaLnBrk="1" latinLnBrk="0" hangingPunct="1">
      <a:defRPr sz="2000" kern="1200">
        <a:solidFill>
          <a:schemeClr val="tx1"/>
        </a:solidFill>
        <a:latin typeface="+mn-lt"/>
        <a:ea typeface="+mn-ea"/>
        <a:cs typeface="+mn-cs"/>
      </a:defRPr>
    </a:lvl6pPr>
    <a:lvl7pPr marL="3067446" algn="l" defTabSz="1022482" rtl="0" eaLnBrk="1" latinLnBrk="0" hangingPunct="1">
      <a:defRPr sz="2000" kern="1200">
        <a:solidFill>
          <a:schemeClr val="tx1"/>
        </a:solidFill>
        <a:latin typeface="+mn-lt"/>
        <a:ea typeface="+mn-ea"/>
        <a:cs typeface="+mn-cs"/>
      </a:defRPr>
    </a:lvl7pPr>
    <a:lvl8pPr marL="3578687" algn="l" defTabSz="1022482" rtl="0" eaLnBrk="1" latinLnBrk="0" hangingPunct="1">
      <a:defRPr sz="2000" kern="1200">
        <a:solidFill>
          <a:schemeClr val="tx1"/>
        </a:solidFill>
        <a:latin typeface="+mn-lt"/>
        <a:ea typeface="+mn-ea"/>
        <a:cs typeface="+mn-cs"/>
      </a:defRPr>
    </a:lvl8pPr>
    <a:lvl9pPr marL="4089928" algn="l" defTabSz="1022482"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55">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C8C"/>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69" d="100"/>
          <a:sy n="69" d="100"/>
        </p:scale>
        <p:origin x="1458" y="78"/>
      </p:cViewPr>
      <p:guideLst>
        <p:guide orient="horz" pos="3255"/>
        <p:guide pos="23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7095" y="3209941"/>
            <a:ext cx="6427074" cy="2214905"/>
          </a:xfrm>
        </p:spPr>
        <p:txBody>
          <a:bodyPr/>
          <a:lstStyle/>
          <a:p>
            <a:r>
              <a:rPr lang="en-US"/>
              <a:t>Click to edit Master title style</a:t>
            </a:r>
            <a:endParaRPr lang="id-ID"/>
          </a:p>
        </p:txBody>
      </p:sp>
      <p:sp>
        <p:nvSpPr>
          <p:cNvPr id="3" name="Subtitle 2"/>
          <p:cNvSpPr>
            <a:spLocks noGrp="1"/>
          </p:cNvSpPr>
          <p:nvPr>
            <p:ph type="subTitle" idx="1"/>
          </p:nvPr>
        </p:nvSpPr>
        <p:spPr>
          <a:xfrm>
            <a:off x="1134190" y="5855388"/>
            <a:ext cx="5292884" cy="2640665"/>
          </a:xfrm>
        </p:spPr>
        <p:txBody>
          <a:bodyPr/>
          <a:lstStyle>
            <a:lvl1pPr marL="0" indent="0" algn="ctr">
              <a:buNone/>
              <a:defRPr>
                <a:solidFill>
                  <a:schemeClr val="tx1">
                    <a:tint val="75000"/>
                  </a:schemeClr>
                </a:solidFill>
              </a:defRPr>
            </a:lvl1pPr>
            <a:lvl2pPr marL="511241" indent="0" algn="ctr">
              <a:buNone/>
              <a:defRPr>
                <a:solidFill>
                  <a:schemeClr val="tx1">
                    <a:tint val="75000"/>
                  </a:schemeClr>
                </a:solidFill>
              </a:defRPr>
            </a:lvl2pPr>
            <a:lvl3pPr marL="1022482" indent="0" algn="ctr">
              <a:buNone/>
              <a:defRPr>
                <a:solidFill>
                  <a:schemeClr val="tx1">
                    <a:tint val="75000"/>
                  </a:schemeClr>
                </a:solidFill>
              </a:defRPr>
            </a:lvl3pPr>
            <a:lvl4pPr marL="1533723" indent="0" algn="ctr">
              <a:buNone/>
              <a:defRPr>
                <a:solidFill>
                  <a:schemeClr val="tx1">
                    <a:tint val="75000"/>
                  </a:schemeClr>
                </a:solidFill>
              </a:defRPr>
            </a:lvl4pPr>
            <a:lvl5pPr marL="2044964" indent="0" algn="ctr">
              <a:buNone/>
              <a:defRPr>
                <a:solidFill>
                  <a:schemeClr val="tx1">
                    <a:tint val="75000"/>
                  </a:schemeClr>
                </a:solidFill>
              </a:defRPr>
            </a:lvl5pPr>
            <a:lvl6pPr marL="2556205" indent="0" algn="ctr">
              <a:buNone/>
              <a:defRPr>
                <a:solidFill>
                  <a:schemeClr val="tx1">
                    <a:tint val="75000"/>
                  </a:schemeClr>
                </a:solidFill>
              </a:defRPr>
            </a:lvl6pPr>
            <a:lvl7pPr marL="3067446" indent="0" algn="ctr">
              <a:buNone/>
              <a:defRPr>
                <a:solidFill>
                  <a:schemeClr val="tx1">
                    <a:tint val="75000"/>
                  </a:schemeClr>
                </a:solidFill>
              </a:defRPr>
            </a:lvl7pPr>
            <a:lvl8pPr marL="3578687" indent="0" algn="ctr">
              <a:buNone/>
              <a:defRPr>
                <a:solidFill>
                  <a:schemeClr val="tx1">
                    <a:tint val="75000"/>
                  </a:schemeClr>
                </a:solidFill>
              </a:defRPr>
            </a:lvl8pPr>
            <a:lvl9pPr marL="4089928" indent="0" algn="ctr">
              <a:buNone/>
              <a:defRPr>
                <a:solidFill>
                  <a:schemeClr val="tx1">
                    <a:tint val="75000"/>
                  </a:schemeClr>
                </a:solidFill>
              </a:defRPr>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39B188DE-E917-4996-BDD9-54D10F1C2668}" type="datetimeFigureOut">
              <a:rPr lang="id-ID" smtClean="0"/>
              <a:t>07/02/2019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BCDDBBB-B419-4635-9E4A-177DF24A9DDC}" type="slidenum">
              <a:rPr lang="id-ID" smtClean="0"/>
              <a:t>‹#›</a:t>
            </a:fld>
            <a:endParaRPr lang="id-ID"/>
          </a:p>
        </p:txBody>
      </p:sp>
    </p:spTree>
    <p:extLst>
      <p:ext uri="{BB962C8B-B14F-4D97-AF65-F5344CB8AC3E}">
        <p14:creationId xmlns:p14="http://schemas.microsoft.com/office/powerpoint/2010/main" val="2584965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39B188DE-E917-4996-BDD9-54D10F1C2668}" type="datetimeFigureOut">
              <a:rPr lang="id-ID" smtClean="0"/>
              <a:t>07/02/2019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BCDDBBB-B419-4635-9E4A-177DF24A9DDC}" type="slidenum">
              <a:rPr lang="id-ID" smtClean="0"/>
              <a:t>‹#›</a:t>
            </a:fld>
            <a:endParaRPr lang="id-ID"/>
          </a:p>
        </p:txBody>
      </p:sp>
    </p:spTree>
    <p:extLst>
      <p:ext uri="{BB962C8B-B14F-4D97-AF65-F5344CB8AC3E}">
        <p14:creationId xmlns:p14="http://schemas.microsoft.com/office/powerpoint/2010/main" val="1148470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11436" y="552531"/>
            <a:ext cx="1275964" cy="11753831"/>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283548" y="552531"/>
            <a:ext cx="3701869" cy="1175383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39B188DE-E917-4996-BDD9-54D10F1C2668}" type="datetimeFigureOut">
              <a:rPr lang="id-ID" smtClean="0"/>
              <a:t>07/02/2019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BCDDBBB-B419-4635-9E4A-177DF24A9DDC}" type="slidenum">
              <a:rPr lang="id-ID" smtClean="0"/>
              <a:t>‹#›</a:t>
            </a:fld>
            <a:endParaRPr lang="id-ID"/>
          </a:p>
        </p:txBody>
      </p:sp>
    </p:spTree>
    <p:extLst>
      <p:ext uri="{BB962C8B-B14F-4D97-AF65-F5344CB8AC3E}">
        <p14:creationId xmlns:p14="http://schemas.microsoft.com/office/powerpoint/2010/main" val="3194927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39B188DE-E917-4996-BDD9-54D10F1C2668}" type="datetimeFigureOut">
              <a:rPr lang="id-ID" smtClean="0"/>
              <a:t>07/02/2019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BCDDBBB-B419-4635-9E4A-177DF24A9DDC}" type="slidenum">
              <a:rPr lang="id-ID" smtClean="0"/>
              <a:t>‹#›</a:t>
            </a:fld>
            <a:endParaRPr lang="id-ID"/>
          </a:p>
        </p:txBody>
      </p:sp>
    </p:spTree>
    <p:extLst>
      <p:ext uri="{BB962C8B-B14F-4D97-AF65-F5344CB8AC3E}">
        <p14:creationId xmlns:p14="http://schemas.microsoft.com/office/powerpoint/2010/main" val="1144422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7288" y="6639934"/>
            <a:ext cx="6427074" cy="2052256"/>
          </a:xfrm>
        </p:spPr>
        <p:txBody>
          <a:bodyPr anchor="t"/>
          <a:lstStyle>
            <a:lvl1pPr algn="l">
              <a:defRPr sz="4500" b="1" cap="all"/>
            </a:lvl1pPr>
          </a:lstStyle>
          <a:p>
            <a:r>
              <a:rPr lang="en-US"/>
              <a:t>Click to edit Master title style</a:t>
            </a:r>
            <a:endParaRPr lang="id-ID"/>
          </a:p>
        </p:txBody>
      </p:sp>
      <p:sp>
        <p:nvSpPr>
          <p:cNvPr id="3" name="Text Placeholder 2"/>
          <p:cNvSpPr>
            <a:spLocks noGrp="1"/>
          </p:cNvSpPr>
          <p:nvPr>
            <p:ph type="body" idx="1"/>
          </p:nvPr>
        </p:nvSpPr>
        <p:spPr>
          <a:xfrm>
            <a:off x="597288" y="4379584"/>
            <a:ext cx="6427074" cy="2260351"/>
          </a:xfrm>
        </p:spPr>
        <p:txBody>
          <a:bodyPr anchor="b"/>
          <a:lstStyle>
            <a:lvl1pPr marL="0" indent="0">
              <a:buNone/>
              <a:defRPr sz="2200">
                <a:solidFill>
                  <a:schemeClr val="tx1">
                    <a:tint val="75000"/>
                  </a:schemeClr>
                </a:solidFill>
              </a:defRPr>
            </a:lvl1pPr>
            <a:lvl2pPr marL="511241" indent="0">
              <a:buNone/>
              <a:defRPr sz="2000">
                <a:solidFill>
                  <a:schemeClr val="tx1">
                    <a:tint val="75000"/>
                  </a:schemeClr>
                </a:solidFill>
              </a:defRPr>
            </a:lvl2pPr>
            <a:lvl3pPr marL="1022482" indent="0">
              <a:buNone/>
              <a:defRPr sz="1800">
                <a:solidFill>
                  <a:schemeClr val="tx1">
                    <a:tint val="75000"/>
                  </a:schemeClr>
                </a:solidFill>
              </a:defRPr>
            </a:lvl3pPr>
            <a:lvl4pPr marL="1533723" indent="0">
              <a:buNone/>
              <a:defRPr sz="1600">
                <a:solidFill>
                  <a:schemeClr val="tx1">
                    <a:tint val="75000"/>
                  </a:schemeClr>
                </a:solidFill>
              </a:defRPr>
            </a:lvl4pPr>
            <a:lvl5pPr marL="2044964" indent="0">
              <a:buNone/>
              <a:defRPr sz="1600">
                <a:solidFill>
                  <a:schemeClr val="tx1">
                    <a:tint val="75000"/>
                  </a:schemeClr>
                </a:solidFill>
              </a:defRPr>
            </a:lvl5pPr>
            <a:lvl6pPr marL="2556205" indent="0">
              <a:buNone/>
              <a:defRPr sz="1600">
                <a:solidFill>
                  <a:schemeClr val="tx1">
                    <a:tint val="75000"/>
                  </a:schemeClr>
                </a:solidFill>
              </a:defRPr>
            </a:lvl6pPr>
            <a:lvl7pPr marL="3067446" indent="0">
              <a:buNone/>
              <a:defRPr sz="1600">
                <a:solidFill>
                  <a:schemeClr val="tx1">
                    <a:tint val="75000"/>
                  </a:schemeClr>
                </a:solidFill>
              </a:defRPr>
            </a:lvl7pPr>
            <a:lvl8pPr marL="3578687" indent="0">
              <a:buNone/>
              <a:defRPr sz="1600">
                <a:solidFill>
                  <a:schemeClr val="tx1">
                    <a:tint val="75000"/>
                  </a:schemeClr>
                </a:solidFill>
              </a:defRPr>
            </a:lvl8pPr>
            <a:lvl9pPr marL="408992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B188DE-E917-4996-BDD9-54D10F1C2668}" type="datetimeFigureOut">
              <a:rPr lang="id-ID" smtClean="0"/>
              <a:t>07/02/2019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BCDDBBB-B419-4635-9E4A-177DF24A9DDC}" type="slidenum">
              <a:rPr lang="id-ID" smtClean="0"/>
              <a:t>‹#›</a:t>
            </a:fld>
            <a:endParaRPr lang="id-ID"/>
          </a:p>
        </p:txBody>
      </p:sp>
    </p:spTree>
    <p:extLst>
      <p:ext uri="{BB962C8B-B14F-4D97-AF65-F5344CB8AC3E}">
        <p14:creationId xmlns:p14="http://schemas.microsoft.com/office/powerpoint/2010/main" val="895455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283548" y="3214724"/>
            <a:ext cx="2488916" cy="909163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2898485" y="3214724"/>
            <a:ext cx="2488916" cy="909163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39B188DE-E917-4996-BDD9-54D10F1C2668}" type="datetimeFigureOut">
              <a:rPr lang="id-ID" smtClean="0"/>
              <a:t>07/02/2019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BCDDBBB-B419-4635-9E4A-177DF24A9DDC}" type="slidenum">
              <a:rPr lang="id-ID" smtClean="0"/>
              <a:t>‹#›</a:t>
            </a:fld>
            <a:endParaRPr lang="id-ID"/>
          </a:p>
        </p:txBody>
      </p:sp>
    </p:spTree>
    <p:extLst>
      <p:ext uri="{BB962C8B-B14F-4D97-AF65-F5344CB8AC3E}">
        <p14:creationId xmlns:p14="http://schemas.microsoft.com/office/powerpoint/2010/main" val="4253026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8063" y="413801"/>
            <a:ext cx="6805137" cy="1722173"/>
          </a:xfrm>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378064" y="2312974"/>
            <a:ext cx="3340871" cy="963938"/>
          </a:xfrm>
        </p:spPr>
        <p:txBody>
          <a:bodyPr anchor="b"/>
          <a:lstStyle>
            <a:lvl1pPr marL="0" indent="0">
              <a:buNone/>
              <a:defRPr sz="2700" b="1"/>
            </a:lvl1pPr>
            <a:lvl2pPr marL="511241" indent="0">
              <a:buNone/>
              <a:defRPr sz="2200" b="1"/>
            </a:lvl2pPr>
            <a:lvl3pPr marL="1022482" indent="0">
              <a:buNone/>
              <a:defRPr sz="2000" b="1"/>
            </a:lvl3pPr>
            <a:lvl4pPr marL="1533723" indent="0">
              <a:buNone/>
              <a:defRPr sz="1800" b="1"/>
            </a:lvl4pPr>
            <a:lvl5pPr marL="2044964" indent="0">
              <a:buNone/>
              <a:defRPr sz="1800" b="1"/>
            </a:lvl5pPr>
            <a:lvl6pPr marL="2556205" indent="0">
              <a:buNone/>
              <a:defRPr sz="1800" b="1"/>
            </a:lvl6pPr>
            <a:lvl7pPr marL="3067446" indent="0">
              <a:buNone/>
              <a:defRPr sz="1800" b="1"/>
            </a:lvl7pPr>
            <a:lvl8pPr marL="3578687" indent="0">
              <a:buNone/>
              <a:defRPr sz="1800" b="1"/>
            </a:lvl8pPr>
            <a:lvl9pPr marL="4089928" indent="0">
              <a:buNone/>
              <a:defRPr sz="1800" b="1"/>
            </a:lvl9pPr>
          </a:lstStyle>
          <a:p>
            <a:pPr lvl="0"/>
            <a:r>
              <a:rPr lang="en-US"/>
              <a:t>Click to edit Master text styles</a:t>
            </a:r>
          </a:p>
        </p:txBody>
      </p:sp>
      <p:sp>
        <p:nvSpPr>
          <p:cNvPr id="4" name="Content Placeholder 3"/>
          <p:cNvSpPr>
            <a:spLocks noGrp="1"/>
          </p:cNvSpPr>
          <p:nvPr>
            <p:ph sz="half" idx="2"/>
          </p:nvPr>
        </p:nvSpPr>
        <p:spPr>
          <a:xfrm>
            <a:off x="378064" y="3276912"/>
            <a:ext cx="3340871" cy="5953457"/>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3841017" y="2312974"/>
            <a:ext cx="3342183" cy="963938"/>
          </a:xfrm>
        </p:spPr>
        <p:txBody>
          <a:bodyPr anchor="b"/>
          <a:lstStyle>
            <a:lvl1pPr marL="0" indent="0">
              <a:buNone/>
              <a:defRPr sz="2700" b="1"/>
            </a:lvl1pPr>
            <a:lvl2pPr marL="511241" indent="0">
              <a:buNone/>
              <a:defRPr sz="2200" b="1"/>
            </a:lvl2pPr>
            <a:lvl3pPr marL="1022482" indent="0">
              <a:buNone/>
              <a:defRPr sz="2000" b="1"/>
            </a:lvl3pPr>
            <a:lvl4pPr marL="1533723" indent="0">
              <a:buNone/>
              <a:defRPr sz="1800" b="1"/>
            </a:lvl4pPr>
            <a:lvl5pPr marL="2044964" indent="0">
              <a:buNone/>
              <a:defRPr sz="1800" b="1"/>
            </a:lvl5pPr>
            <a:lvl6pPr marL="2556205" indent="0">
              <a:buNone/>
              <a:defRPr sz="1800" b="1"/>
            </a:lvl6pPr>
            <a:lvl7pPr marL="3067446" indent="0">
              <a:buNone/>
              <a:defRPr sz="1800" b="1"/>
            </a:lvl7pPr>
            <a:lvl8pPr marL="3578687" indent="0">
              <a:buNone/>
              <a:defRPr sz="1800" b="1"/>
            </a:lvl8pPr>
            <a:lvl9pPr marL="408992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841017" y="3276912"/>
            <a:ext cx="3342183" cy="5953457"/>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39B188DE-E917-4996-BDD9-54D10F1C2668}" type="datetimeFigureOut">
              <a:rPr lang="id-ID" smtClean="0"/>
              <a:t>07/02/2019</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1BCDDBBB-B419-4635-9E4A-177DF24A9DDC}" type="slidenum">
              <a:rPr lang="id-ID" smtClean="0"/>
              <a:t>‹#›</a:t>
            </a:fld>
            <a:endParaRPr lang="id-ID"/>
          </a:p>
        </p:txBody>
      </p:sp>
    </p:spTree>
    <p:extLst>
      <p:ext uri="{BB962C8B-B14F-4D97-AF65-F5344CB8AC3E}">
        <p14:creationId xmlns:p14="http://schemas.microsoft.com/office/powerpoint/2010/main" val="2238520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39B188DE-E917-4996-BDD9-54D10F1C2668}" type="datetimeFigureOut">
              <a:rPr lang="id-ID" smtClean="0"/>
              <a:t>07/02/2019</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1BCDDBBB-B419-4635-9E4A-177DF24A9DDC}" type="slidenum">
              <a:rPr lang="id-ID" smtClean="0"/>
              <a:t>‹#›</a:t>
            </a:fld>
            <a:endParaRPr lang="id-ID"/>
          </a:p>
        </p:txBody>
      </p:sp>
    </p:spTree>
    <p:extLst>
      <p:ext uri="{BB962C8B-B14F-4D97-AF65-F5344CB8AC3E}">
        <p14:creationId xmlns:p14="http://schemas.microsoft.com/office/powerpoint/2010/main" val="1337191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B188DE-E917-4996-BDD9-54D10F1C2668}" type="datetimeFigureOut">
              <a:rPr lang="id-ID" smtClean="0"/>
              <a:t>07/02/2019</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1BCDDBBB-B419-4635-9E4A-177DF24A9DDC}" type="slidenum">
              <a:rPr lang="id-ID" smtClean="0"/>
              <a:t>‹#›</a:t>
            </a:fld>
            <a:endParaRPr lang="id-ID"/>
          </a:p>
        </p:txBody>
      </p:sp>
    </p:spTree>
    <p:extLst>
      <p:ext uri="{BB962C8B-B14F-4D97-AF65-F5344CB8AC3E}">
        <p14:creationId xmlns:p14="http://schemas.microsoft.com/office/powerpoint/2010/main" val="3176666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8064" y="411408"/>
            <a:ext cx="2487604" cy="1750876"/>
          </a:xfrm>
        </p:spPr>
        <p:txBody>
          <a:bodyPr anchor="b"/>
          <a:lstStyle>
            <a:lvl1pPr algn="l">
              <a:defRPr sz="2200" b="1"/>
            </a:lvl1pPr>
          </a:lstStyle>
          <a:p>
            <a:r>
              <a:rPr lang="en-US"/>
              <a:t>Click to edit Master title style</a:t>
            </a:r>
            <a:endParaRPr lang="id-ID"/>
          </a:p>
        </p:txBody>
      </p:sp>
      <p:sp>
        <p:nvSpPr>
          <p:cNvPr id="3" name="Content Placeholder 2"/>
          <p:cNvSpPr>
            <a:spLocks noGrp="1"/>
          </p:cNvSpPr>
          <p:nvPr>
            <p:ph idx="1"/>
          </p:nvPr>
        </p:nvSpPr>
        <p:spPr>
          <a:xfrm>
            <a:off x="2956244" y="411409"/>
            <a:ext cx="4226957" cy="8818962"/>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378064" y="2162285"/>
            <a:ext cx="2487604" cy="7068086"/>
          </a:xfrm>
        </p:spPr>
        <p:txBody>
          <a:bodyPr/>
          <a:lstStyle>
            <a:lvl1pPr marL="0" indent="0">
              <a:buNone/>
              <a:defRPr sz="1600"/>
            </a:lvl1pPr>
            <a:lvl2pPr marL="511241" indent="0">
              <a:buNone/>
              <a:defRPr sz="1300"/>
            </a:lvl2pPr>
            <a:lvl3pPr marL="1022482" indent="0">
              <a:buNone/>
              <a:defRPr sz="1100"/>
            </a:lvl3pPr>
            <a:lvl4pPr marL="1533723" indent="0">
              <a:buNone/>
              <a:defRPr sz="1000"/>
            </a:lvl4pPr>
            <a:lvl5pPr marL="2044964" indent="0">
              <a:buNone/>
              <a:defRPr sz="1000"/>
            </a:lvl5pPr>
            <a:lvl6pPr marL="2556205" indent="0">
              <a:buNone/>
              <a:defRPr sz="1000"/>
            </a:lvl6pPr>
            <a:lvl7pPr marL="3067446" indent="0">
              <a:buNone/>
              <a:defRPr sz="1000"/>
            </a:lvl7pPr>
            <a:lvl8pPr marL="3578687" indent="0">
              <a:buNone/>
              <a:defRPr sz="1000"/>
            </a:lvl8pPr>
            <a:lvl9pPr marL="408992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B188DE-E917-4996-BDD9-54D10F1C2668}" type="datetimeFigureOut">
              <a:rPr lang="id-ID" smtClean="0"/>
              <a:t>07/02/2019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BCDDBBB-B419-4635-9E4A-177DF24A9DDC}" type="slidenum">
              <a:rPr lang="id-ID" smtClean="0"/>
              <a:t>‹#›</a:t>
            </a:fld>
            <a:endParaRPr lang="id-ID"/>
          </a:p>
        </p:txBody>
      </p:sp>
    </p:spTree>
    <p:extLst>
      <p:ext uri="{BB962C8B-B14F-4D97-AF65-F5344CB8AC3E}">
        <p14:creationId xmlns:p14="http://schemas.microsoft.com/office/powerpoint/2010/main" val="3056840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060" y="7233127"/>
            <a:ext cx="4536758" cy="853912"/>
          </a:xfrm>
        </p:spPr>
        <p:txBody>
          <a:bodyPr anchor="b"/>
          <a:lstStyle>
            <a:lvl1pPr algn="l">
              <a:defRPr sz="2200" b="1"/>
            </a:lvl1pPr>
          </a:lstStyle>
          <a:p>
            <a:r>
              <a:rPr lang="en-US"/>
              <a:t>Click to edit Master title style</a:t>
            </a:r>
            <a:endParaRPr lang="id-ID"/>
          </a:p>
        </p:txBody>
      </p:sp>
      <p:sp>
        <p:nvSpPr>
          <p:cNvPr id="3" name="Picture Placeholder 2"/>
          <p:cNvSpPr>
            <a:spLocks noGrp="1"/>
          </p:cNvSpPr>
          <p:nvPr>
            <p:ph type="pic" idx="1"/>
          </p:nvPr>
        </p:nvSpPr>
        <p:spPr>
          <a:xfrm>
            <a:off x="1482060" y="923276"/>
            <a:ext cx="4536758" cy="6199823"/>
          </a:xfrm>
        </p:spPr>
        <p:txBody>
          <a:bodyPr/>
          <a:lstStyle>
            <a:lvl1pPr marL="0" indent="0">
              <a:buNone/>
              <a:defRPr sz="3600"/>
            </a:lvl1pPr>
            <a:lvl2pPr marL="511241" indent="0">
              <a:buNone/>
              <a:defRPr sz="3100"/>
            </a:lvl2pPr>
            <a:lvl3pPr marL="1022482" indent="0">
              <a:buNone/>
              <a:defRPr sz="2700"/>
            </a:lvl3pPr>
            <a:lvl4pPr marL="1533723" indent="0">
              <a:buNone/>
              <a:defRPr sz="2200"/>
            </a:lvl4pPr>
            <a:lvl5pPr marL="2044964" indent="0">
              <a:buNone/>
              <a:defRPr sz="2200"/>
            </a:lvl5pPr>
            <a:lvl6pPr marL="2556205" indent="0">
              <a:buNone/>
              <a:defRPr sz="2200"/>
            </a:lvl6pPr>
            <a:lvl7pPr marL="3067446" indent="0">
              <a:buNone/>
              <a:defRPr sz="2200"/>
            </a:lvl7pPr>
            <a:lvl8pPr marL="3578687" indent="0">
              <a:buNone/>
              <a:defRPr sz="2200"/>
            </a:lvl8pPr>
            <a:lvl9pPr marL="4089928" indent="0">
              <a:buNone/>
              <a:defRPr sz="2200"/>
            </a:lvl9pPr>
          </a:lstStyle>
          <a:p>
            <a:endParaRPr lang="id-ID"/>
          </a:p>
        </p:txBody>
      </p:sp>
      <p:sp>
        <p:nvSpPr>
          <p:cNvPr id="4" name="Text Placeholder 3"/>
          <p:cNvSpPr>
            <a:spLocks noGrp="1"/>
          </p:cNvSpPr>
          <p:nvPr>
            <p:ph type="body" sz="half" idx="2"/>
          </p:nvPr>
        </p:nvSpPr>
        <p:spPr>
          <a:xfrm>
            <a:off x="1482060" y="8087039"/>
            <a:ext cx="4536758" cy="1212696"/>
          </a:xfrm>
        </p:spPr>
        <p:txBody>
          <a:bodyPr/>
          <a:lstStyle>
            <a:lvl1pPr marL="0" indent="0">
              <a:buNone/>
              <a:defRPr sz="1600"/>
            </a:lvl1pPr>
            <a:lvl2pPr marL="511241" indent="0">
              <a:buNone/>
              <a:defRPr sz="1300"/>
            </a:lvl2pPr>
            <a:lvl3pPr marL="1022482" indent="0">
              <a:buNone/>
              <a:defRPr sz="1100"/>
            </a:lvl3pPr>
            <a:lvl4pPr marL="1533723" indent="0">
              <a:buNone/>
              <a:defRPr sz="1000"/>
            </a:lvl4pPr>
            <a:lvl5pPr marL="2044964" indent="0">
              <a:buNone/>
              <a:defRPr sz="1000"/>
            </a:lvl5pPr>
            <a:lvl6pPr marL="2556205" indent="0">
              <a:buNone/>
              <a:defRPr sz="1000"/>
            </a:lvl6pPr>
            <a:lvl7pPr marL="3067446" indent="0">
              <a:buNone/>
              <a:defRPr sz="1000"/>
            </a:lvl7pPr>
            <a:lvl8pPr marL="3578687" indent="0">
              <a:buNone/>
              <a:defRPr sz="1000"/>
            </a:lvl8pPr>
            <a:lvl9pPr marL="408992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B188DE-E917-4996-BDD9-54D10F1C2668}" type="datetimeFigureOut">
              <a:rPr lang="id-ID" smtClean="0"/>
              <a:t>07/02/2019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BCDDBBB-B419-4635-9E4A-177DF24A9DDC}" type="slidenum">
              <a:rPr lang="id-ID" smtClean="0"/>
              <a:t>‹#›</a:t>
            </a:fld>
            <a:endParaRPr lang="id-ID"/>
          </a:p>
        </p:txBody>
      </p:sp>
    </p:spTree>
    <p:extLst>
      <p:ext uri="{BB962C8B-B14F-4D97-AF65-F5344CB8AC3E}">
        <p14:creationId xmlns:p14="http://schemas.microsoft.com/office/powerpoint/2010/main" val="1425144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8063" y="413801"/>
            <a:ext cx="6805137" cy="1722173"/>
          </a:xfrm>
          <a:prstGeom prst="rect">
            <a:avLst/>
          </a:prstGeom>
        </p:spPr>
        <p:txBody>
          <a:bodyPr vert="horz" lIns="102248" tIns="51124" rIns="102248" bIns="51124"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378063" y="2411044"/>
            <a:ext cx="6805137" cy="6819327"/>
          </a:xfrm>
          <a:prstGeom prst="rect">
            <a:avLst/>
          </a:prstGeom>
        </p:spPr>
        <p:txBody>
          <a:bodyPr vert="horz" lIns="102248" tIns="51124" rIns="102248" bIns="5112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378063" y="9577197"/>
            <a:ext cx="1764295" cy="550138"/>
          </a:xfrm>
          <a:prstGeom prst="rect">
            <a:avLst/>
          </a:prstGeom>
        </p:spPr>
        <p:txBody>
          <a:bodyPr vert="horz" lIns="102248" tIns="51124" rIns="102248" bIns="51124" rtlCol="0" anchor="ctr"/>
          <a:lstStyle>
            <a:lvl1pPr algn="l">
              <a:defRPr sz="1300">
                <a:solidFill>
                  <a:schemeClr val="tx1">
                    <a:tint val="75000"/>
                  </a:schemeClr>
                </a:solidFill>
              </a:defRPr>
            </a:lvl1pPr>
          </a:lstStyle>
          <a:p>
            <a:fld id="{39B188DE-E917-4996-BDD9-54D10F1C2668}" type="datetimeFigureOut">
              <a:rPr lang="id-ID" smtClean="0"/>
              <a:t>07/02/2019</a:t>
            </a:fld>
            <a:endParaRPr lang="id-ID"/>
          </a:p>
        </p:txBody>
      </p:sp>
      <p:sp>
        <p:nvSpPr>
          <p:cNvPr id="5" name="Footer Placeholder 4"/>
          <p:cNvSpPr>
            <a:spLocks noGrp="1"/>
          </p:cNvSpPr>
          <p:nvPr>
            <p:ph type="ftr" sz="quarter" idx="3"/>
          </p:nvPr>
        </p:nvSpPr>
        <p:spPr>
          <a:xfrm>
            <a:off x="2583432" y="9577197"/>
            <a:ext cx="2394400" cy="550138"/>
          </a:xfrm>
          <a:prstGeom prst="rect">
            <a:avLst/>
          </a:prstGeom>
        </p:spPr>
        <p:txBody>
          <a:bodyPr vert="horz" lIns="102248" tIns="51124" rIns="102248" bIns="51124" rtlCol="0" anchor="ctr"/>
          <a:lstStyle>
            <a:lvl1pPr algn="ctr">
              <a:defRPr sz="13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5418905" y="9577197"/>
            <a:ext cx="1764295" cy="550138"/>
          </a:xfrm>
          <a:prstGeom prst="rect">
            <a:avLst/>
          </a:prstGeom>
        </p:spPr>
        <p:txBody>
          <a:bodyPr vert="horz" lIns="102248" tIns="51124" rIns="102248" bIns="51124" rtlCol="0" anchor="ctr"/>
          <a:lstStyle>
            <a:lvl1pPr algn="r">
              <a:defRPr sz="1300">
                <a:solidFill>
                  <a:schemeClr val="tx1">
                    <a:tint val="75000"/>
                  </a:schemeClr>
                </a:solidFill>
              </a:defRPr>
            </a:lvl1pPr>
          </a:lstStyle>
          <a:p>
            <a:fld id="{1BCDDBBB-B419-4635-9E4A-177DF24A9DDC}" type="slidenum">
              <a:rPr lang="id-ID" smtClean="0"/>
              <a:t>‹#›</a:t>
            </a:fld>
            <a:endParaRPr lang="id-ID"/>
          </a:p>
        </p:txBody>
      </p:sp>
    </p:spTree>
    <p:extLst>
      <p:ext uri="{BB962C8B-B14F-4D97-AF65-F5344CB8AC3E}">
        <p14:creationId xmlns:p14="http://schemas.microsoft.com/office/powerpoint/2010/main" val="2332255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22482" rtl="0" eaLnBrk="1" latinLnBrk="0" hangingPunct="1">
        <a:spcBef>
          <a:spcPct val="0"/>
        </a:spcBef>
        <a:buNone/>
        <a:defRPr sz="4900" kern="1200">
          <a:solidFill>
            <a:schemeClr val="tx1"/>
          </a:solidFill>
          <a:latin typeface="+mj-lt"/>
          <a:ea typeface="+mj-ea"/>
          <a:cs typeface="+mj-cs"/>
        </a:defRPr>
      </a:lvl1pPr>
    </p:titleStyle>
    <p:bodyStyle>
      <a:lvl1pPr marL="383431" indent="-383431" algn="l" defTabSz="1022482"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30767" indent="-319526" algn="l" defTabSz="1022482"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8103" indent="-255621" algn="l" defTabSz="1022482"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9344" indent="-255621" algn="l" defTabSz="102248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300585" indent="-255621" algn="l" defTabSz="102248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11826" indent="-255621" algn="l" defTabSz="102248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23067" indent="-255621" algn="l" defTabSz="102248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34308" indent="-255621" algn="l" defTabSz="102248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45549" indent="-255621" algn="l" defTabSz="102248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id-ID"/>
      </a:defPPr>
      <a:lvl1pPr marL="0" algn="l" defTabSz="1022482" rtl="0" eaLnBrk="1" latinLnBrk="0" hangingPunct="1">
        <a:defRPr sz="2000" kern="1200">
          <a:solidFill>
            <a:schemeClr val="tx1"/>
          </a:solidFill>
          <a:latin typeface="+mn-lt"/>
          <a:ea typeface="+mn-ea"/>
          <a:cs typeface="+mn-cs"/>
        </a:defRPr>
      </a:lvl1pPr>
      <a:lvl2pPr marL="511241" algn="l" defTabSz="1022482" rtl="0" eaLnBrk="1" latinLnBrk="0" hangingPunct="1">
        <a:defRPr sz="2000" kern="1200">
          <a:solidFill>
            <a:schemeClr val="tx1"/>
          </a:solidFill>
          <a:latin typeface="+mn-lt"/>
          <a:ea typeface="+mn-ea"/>
          <a:cs typeface="+mn-cs"/>
        </a:defRPr>
      </a:lvl2pPr>
      <a:lvl3pPr marL="1022482" algn="l" defTabSz="1022482" rtl="0" eaLnBrk="1" latinLnBrk="0" hangingPunct="1">
        <a:defRPr sz="2000" kern="1200">
          <a:solidFill>
            <a:schemeClr val="tx1"/>
          </a:solidFill>
          <a:latin typeface="+mn-lt"/>
          <a:ea typeface="+mn-ea"/>
          <a:cs typeface="+mn-cs"/>
        </a:defRPr>
      </a:lvl3pPr>
      <a:lvl4pPr marL="1533723" algn="l" defTabSz="1022482" rtl="0" eaLnBrk="1" latinLnBrk="0" hangingPunct="1">
        <a:defRPr sz="2000" kern="1200">
          <a:solidFill>
            <a:schemeClr val="tx1"/>
          </a:solidFill>
          <a:latin typeface="+mn-lt"/>
          <a:ea typeface="+mn-ea"/>
          <a:cs typeface="+mn-cs"/>
        </a:defRPr>
      </a:lvl4pPr>
      <a:lvl5pPr marL="2044964" algn="l" defTabSz="1022482" rtl="0" eaLnBrk="1" latinLnBrk="0" hangingPunct="1">
        <a:defRPr sz="2000" kern="1200">
          <a:solidFill>
            <a:schemeClr val="tx1"/>
          </a:solidFill>
          <a:latin typeface="+mn-lt"/>
          <a:ea typeface="+mn-ea"/>
          <a:cs typeface="+mn-cs"/>
        </a:defRPr>
      </a:lvl5pPr>
      <a:lvl6pPr marL="2556205" algn="l" defTabSz="1022482" rtl="0" eaLnBrk="1" latinLnBrk="0" hangingPunct="1">
        <a:defRPr sz="2000" kern="1200">
          <a:solidFill>
            <a:schemeClr val="tx1"/>
          </a:solidFill>
          <a:latin typeface="+mn-lt"/>
          <a:ea typeface="+mn-ea"/>
          <a:cs typeface="+mn-cs"/>
        </a:defRPr>
      </a:lvl6pPr>
      <a:lvl7pPr marL="3067446" algn="l" defTabSz="1022482" rtl="0" eaLnBrk="1" latinLnBrk="0" hangingPunct="1">
        <a:defRPr sz="2000" kern="1200">
          <a:solidFill>
            <a:schemeClr val="tx1"/>
          </a:solidFill>
          <a:latin typeface="+mn-lt"/>
          <a:ea typeface="+mn-ea"/>
          <a:cs typeface="+mn-cs"/>
        </a:defRPr>
      </a:lvl7pPr>
      <a:lvl8pPr marL="3578687" algn="l" defTabSz="1022482" rtl="0" eaLnBrk="1" latinLnBrk="0" hangingPunct="1">
        <a:defRPr sz="2000" kern="1200">
          <a:solidFill>
            <a:schemeClr val="tx1"/>
          </a:solidFill>
          <a:latin typeface="+mn-lt"/>
          <a:ea typeface="+mn-ea"/>
          <a:cs typeface="+mn-cs"/>
        </a:defRPr>
      </a:lvl8pPr>
      <a:lvl9pPr marL="4089928" algn="l" defTabSz="102248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mailto:jmei@phys.unpad.ac.id"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13"/>
            <a:ext cx="7561263" cy="10345251"/>
          </a:xfrm>
          <a:prstGeom prst="rect">
            <a:avLst/>
          </a:prstGeom>
          <a:solidFill>
            <a:srgbClr val="FFFF00"/>
          </a:solidFill>
        </p:spPr>
      </p:pic>
      <p:sp>
        <p:nvSpPr>
          <p:cNvPr id="7" name="Rectangle 6"/>
          <p:cNvSpPr/>
          <p:nvPr/>
        </p:nvSpPr>
        <p:spPr>
          <a:xfrm>
            <a:off x="0" y="1566119"/>
            <a:ext cx="7561263" cy="288032"/>
          </a:xfrm>
          <a:prstGeom prst="rect">
            <a:avLst/>
          </a:prstGeom>
          <a:solidFill>
            <a:srgbClr val="EAEC8C"/>
          </a:solidFill>
          <a:ln>
            <a:solidFill>
              <a:srgbClr val="EAE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Arial Unicode MS"/>
              </a:rPr>
              <a:t>Volume 08, </a:t>
            </a:r>
            <a:r>
              <a:rPr lang="en-US" sz="1600" dirty="0" err="1">
                <a:solidFill>
                  <a:schemeClr val="tx1"/>
                </a:solidFill>
                <a:latin typeface="Arial Unicode MS"/>
              </a:rPr>
              <a:t>Nomor</a:t>
            </a:r>
            <a:r>
              <a:rPr lang="en-US" sz="1600" dirty="0">
                <a:solidFill>
                  <a:schemeClr val="tx1"/>
                </a:solidFill>
                <a:latin typeface="Arial Unicode MS"/>
              </a:rPr>
              <a:t> 02, </a:t>
            </a:r>
            <a:r>
              <a:rPr lang="en-US" sz="1600" dirty="0" err="1">
                <a:solidFill>
                  <a:schemeClr val="tx1"/>
                </a:solidFill>
                <a:latin typeface="Arial Unicode MS"/>
              </a:rPr>
              <a:t>Tahun</a:t>
            </a:r>
            <a:r>
              <a:rPr lang="en-US" sz="1600" dirty="0">
                <a:solidFill>
                  <a:schemeClr val="tx1"/>
                </a:solidFill>
                <a:latin typeface="Arial Unicode MS"/>
              </a:rPr>
              <a:t> 2018	          http://jurnal.unpad.ac.id/jmei</a:t>
            </a:r>
          </a:p>
        </p:txBody>
      </p:sp>
      <p:sp>
        <p:nvSpPr>
          <p:cNvPr id="8" name="Rectangle 7"/>
          <p:cNvSpPr/>
          <p:nvPr/>
        </p:nvSpPr>
        <p:spPr>
          <a:xfrm>
            <a:off x="5004767" y="9342983"/>
            <a:ext cx="2016224" cy="360040"/>
          </a:xfrm>
          <a:prstGeom prst="rect">
            <a:avLst/>
          </a:prstGeom>
          <a:solidFill>
            <a:srgbClr val="EAEC8C"/>
          </a:solidFill>
          <a:ln>
            <a:solidFill>
              <a:srgbClr val="EAE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508823" y="125958"/>
            <a:ext cx="1944216" cy="720081"/>
          </a:xfrm>
          <a:prstGeom prst="rect">
            <a:avLst/>
          </a:prstGeom>
          <a:solidFill>
            <a:srgbClr val="EAEC8C"/>
          </a:solidFill>
          <a:ln>
            <a:solidFill>
              <a:srgbClr val="EAE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e-ISSN  2579-6054</a:t>
            </a:r>
          </a:p>
          <a:p>
            <a:pPr algn="ctr"/>
            <a:r>
              <a:rPr lang="en-US" sz="1600" dirty="0">
                <a:solidFill>
                  <a:schemeClr val="tx1"/>
                </a:solidFill>
              </a:rPr>
              <a:t>P-ISSN  2087-748X</a:t>
            </a:r>
          </a:p>
        </p:txBody>
      </p:sp>
    </p:spTree>
    <p:extLst>
      <p:ext uri="{BB962C8B-B14F-4D97-AF65-F5344CB8AC3E}">
        <p14:creationId xmlns:p14="http://schemas.microsoft.com/office/powerpoint/2010/main" val="1153063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279" y="305274"/>
            <a:ext cx="1971206" cy="1069335"/>
          </a:xfrm>
        </p:spPr>
        <p:txBody>
          <a:bodyPr>
            <a:noAutofit/>
          </a:bodyPr>
          <a:lstStyle/>
          <a:p>
            <a:r>
              <a:rPr lang="id-ID" sz="5400" b="1" dirty="0">
                <a:latin typeface="Arial" panose="020B0604020202020204" pitchFamily="34" charset="0"/>
                <a:ea typeface="Arial Unicode MS" panose="020B0604020202020204" pitchFamily="34" charset="-128"/>
                <a:cs typeface="Arial" panose="020B0604020202020204" pitchFamily="34" charset="0"/>
              </a:rPr>
              <a:t>JMEI</a:t>
            </a:r>
            <a:endParaRPr lang="id-ID" sz="5400" dirty="0"/>
          </a:p>
        </p:txBody>
      </p:sp>
      <p:sp>
        <p:nvSpPr>
          <p:cNvPr id="5" name="Content Placeholder 4"/>
          <p:cNvSpPr>
            <a:spLocks noGrp="1"/>
          </p:cNvSpPr>
          <p:nvPr>
            <p:ph sz="half" idx="1"/>
          </p:nvPr>
        </p:nvSpPr>
        <p:spPr>
          <a:xfrm>
            <a:off x="756295" y="1926159"/>
            <a:ext cx="2488916" cy="3505222"/>
          </a:xfrm>
        </p:spPr>
        <p:txBody>
          <a:bodyPr>
            <a:normAutofit/>
          </a:bodyPr>
          <a:lstStyle/>
          <a:p>
            <a:pPr marL="0" indent="0">
              <a:buNone/>
            </a:pPr>
            <a:r>
              <a:rPr lang="id-ID" sz="1000" b="1" dirty="0"/>
              <a:t>Penanggung Jawab</a:t>
            </a:r>
          </a:p>
          <a:p>
            <a:pPr marL="0" indent="0">
              <a:buNone/>
            </a:pPr>
            <a:r>
              <a:rPr lang="id-ID" sz="1000" dirty="0"/>
              <a:t>Ketua Departemen Fisika FMIPA Unpad</a:t>
            </a:r>
          </a:p>
          <a:p>
            <a:pPr marL="0" indent="0">
              <a:buNone/>
            </a:pPr>
            <a:endParaRPr lang="id-ID" sz="1000" dirty="0"/>
          </a:p>
          <a:p>
            <a:pPr marL="0" indent="0">
              <a:buNone/>
            </a:pPr>
            <a:r>
              <a:rPr lang="id-ID" sz="1000" b="1" dirty="0"/>
              <a:t>Ketua Editor:</a:t>
            </a:r>
          </a:p>
          <a:p>
            <a:pPr marL="0" indent="0">
              <a:buNone/>
            </a:pPr>
            <a:r>
              <a:rPr lang="id-ID" sz="1000" dirty="0"/>
              <a:t>Ayi Bahtiar, Prodi Fisika FMIPA Unpad</a:t>
            </a:r>
          </a:p>
          <a:p>
            <a:pPr marL="0" indent="0">
              <a:buNone/>
            </a:pPr>
            <a:endParaRPr lang="id-ID" sz="1000" dirty="0"/>
          </a:p>
          <a:p>
            <a:pPr marL="0" indent="0">
              <a:buNone/>
            </a:pPr>
            <a:r>
              <a:rPr lang="id-ID" sz="1000" b="1" dirty="0"/>
              <a:t>Editor Pelaksana:</a:t>
            </a:r>
          </a:p>
          <a:p>
            <a:pPr marL="0" indent="0">
              <a:buNone/>
            </a:pPr>
            <a:r>
              <a:rPr lang="id-ID" sz="1000" dirty="0"/>
              <a:t>Annisa Aprilia, Prodi Fisika FMIPA Unpad</a:t>
            </a:r>
          </a:p>
          <a:p>
            <a:pPr marL="0" indent="0">
              <a:buNone/>
            </a:pPr>
            <a:endParaRPr lang="id-ID" sz="1000" dirty="0"/>
          </a:p>
          <a:p>
            <a:pPr marL="0" indent="0">
              <a:buNone/>
            </a:pPr>
            <a:r>
              <a:rPr lang="id-ID" sz="1000" b="1" dirty="0"/>
              <a:t>Editor:</a:t>
            </a:r>
          </a:p>
          <a:p>
            <a:pPr marL="0" indent="0">
              <a:buNone/>
            </a:pPr>
            <a:r>
              <a:rPr lang="id-ID" sz="1000" dirty="0"/>
              <a:t>Sahrul Hidayat, Unpad</a:t>
            </a:r>
            <a:endParaRPr lang="en-US" sz="1000" dirty="0"/>
          </a:p>
          <a:p>
            <a:pPr marL="0" indent="0">
              <a:buNone/>
            </a:pPr>
            <a:r>
              <a:rPr lang="en-US" sz="1000" dirty="0" err="1"/>
              <a:t>Cukup</a:t>
            </a:r>
            <a:r>
              <a:rPr lang="en-US" sz="1000" dirty="0"/>
              <a:t> </a:t>
            </a:r>
            <a:r>
              <a:rPr lang="en-US" sz="1000" dirty="0" err="1"/>
              <a:t>Mulyana</a:t>
            </a:r>
            <a:r>
              <a:rPr lang="en-US" sz="1000" dirty="0"/>
              <a:t>, </a:t>
            </a:r>
            <a:r>
              <a:rPr lang="en-US" sz="1000" dirty="0" err="1"/>
              <a:t>Unpad</a:t>
            </a:r>
            <a:endParaRPr lang="id-ID" sz="1000" dirty="0"/>
          </a:p>
          <a:p>
            <a:pPr marL="0" indent="0">
              <a:buNone/>
            </a:pPr>
            <a:r>
              <a:rPr lang="id-ID" sz="1000" dirty="0"/>
              <a:t>Risdiana, Unpad</a:t>
            </a:r>
          </a:p>
          <a:p>
            <a:pPr marL="0" indent="0">
              <a:buNone/>
            </a:pPr>
            <a:r>
              <a:rPr lang="id-ID" sz="1000" dirty="0"/>
              <a:t>Irwan Ary Dharmawan, Unpad</a:t>
            </a:r>
          </a:p>
          <a:p>
            <a:pPr marL="0" indent="0">
              <a:buNone/>
            </a:pPr>
            <a:r>
              <a:rPr lang="id-ID" sz="1000" dirty="0"/>
              <a:t>Rahmat Hidayat, ITB</a:t>
            </a:r>
          </a:p>
          <a:p>
            <a:pPr marL="0" indent="0">
              <a:buNone/>
            </a:pPr>
            <a:r>
              <a:rPr lang="id-ID" sz="1000" dirty="0"/>
              <a:t>Fitrilawati, Unpad</a:t>
            </a:r>
          </a:p>
          <a:p>
            <a:pPr marL="0" indent="0">
              <a:buNone/>
            </a:pPr>
            <a:r>
              <a:rPr lang="id-ID" sz="1000" dirty="0"/>
              <a:t>Lusi Safriani, Unpad</a:t>
            </a:r>
          </a:p>
          <a:p>
            <a:pPr marL="0" indent="0">
              <a:buNone/>
            </a:pPr>
            <a:r>
              <a:rPr lang="en-US" sz="1000" dirty="0" err="1"/>
              <a:t>Andri</a:t>
            </a:r>
            <a:r>
              <a:rPr lang="en-US" sz="1000" dirty="0"/>
              <a:t> </a:t>
            </a:r>
            <a:r>
              <a:rPr lang="en-US" sz="1000" dirty="0" err="1"/>
              <a:t>Abdurrachman</a:t>
            </a:r>
            <a:r>
              <a:rPr lang="en-US" sz="1000" dirty="0"/>
              <a:t>, </a:t>
            </a:r>
            <a:r>
              <a:rPr lang="en-US" sz="1000" dirty="0" err="1"/>
              <a:t>Unpad</a:t>
            </a:r>
            <a:endParaRPr lang="id-ID" sz="1000" dirty="0"/>
          </a:p>
        </p:txBody>
      </p:sp>
      <p:sp>
        <p:nvSpPr>
          <p:cNvPr id="6" name="Content Placeholder 5"/>
          <p:cNvSpPr>
            <a:spLocks noGrp="1"/>
          </p:cNvSpPr>
          <p:nvPr>
            <p:ph sz="half" idx="2"/>
          </p:nvPr>
        </p:nvSpPr>
        <p:spPr>
          <a:xfrm>
            <a:off x="3780631" y="1926159"/>
            <a:ext cx="3011589" cy="4241318"/>
          </a:xfrm>
        </p:spPr>
        <p:txBody>
          <a:bodyPr>
            <a:noAutofit/>
          </a:bodyPr>
          <a:lstStyle/>
          <a:p>
            <a:pPr marL="0" indent="0" algn="just">
              <a:buNone/>
            </a:pPr>
            <a:r>
              <a:rPr lang="id-ID" sz="1400" dirty="0"/>
              <a:t>Jurnal Material dan Energi Indonesia (JMEI) merupakan jurnal ilmiah yang memuat hasil-hasil penelitian yang mencakup kajian teoretik, simulasi dan modeling, eksperimen, rekayasa dan eksplorasi dalam bidang Material dan Energi. Jurnal ini terbit secara berkala sebanyak dua kali dalam setahun (Juni dan Desember). Redaksi menerima naskah ilmiah hasil penelitian, pikiran dan pandangan, review, komunikasi singkat dalam bidang material dan energi. Petunjuk penulisan artikel tersedia di dalam setiap terbitan dan secara online. Artikel yang masuk akan melalui proses seleksi mitra bebestari dan disetujui oleh dewan editor.</a:t>
            </a:r>
          </a:p>
        </p:txBody>
      </p:sp>
      <p:sp>
        <p:nvSpPr>
          <p:cNvPr id="8" name="Rectangle 7"/>
          <p:cNvSpPr/>
          <p:nvPr/>
        </p:nvSpPr>
        <p:spPr>
          <a:xfrm>
            <a:off x="2476914" y="485999"/>
            <a:ext cx="4571683" cy="707886"/>
          </a:xfrm>
          <a:prstGeom prst="rect">
            <a:avLst/>
          </a:prstGeom>
        </p:spPr>
        <p:txBody>
          <a:bodyPr>
            <a:spAutoFit/>
          </a:bodyPr>
          <a:lstStyle/>
          <a:p>
            <a:r>
              <a:rPr lang="id-ID" dirty="0">
                <a:latin typeface="Arial" panose="020B0604020202020204" pitchFamily="34" charset="0"/>
                <a:cs typeface="Arial" panose="020B0604020202020204" pitchFamily="34" charset="0"/>
              </a:rPr>
              <a:t>Jurnal</a:t>
            </a:r>
          </a:p>
          <a:p>
            <a:r>
              <a:rPr lang="id-ID" dirty="0">
                <a:latin typeface="Arial" panose="020B0604020202020204" pitchFamily="34" charset="0"/>
                <a:cs typeface="Arial" panose="020B0604020202020204" pitchFamily="34" charset="0"/>
              </a:rPr>
              <a:t>Material dan Energi Indonesia</a:t>
            </a:r>
          </a:p>
        </p:txBody>
      </p:sp>
      <p:sp>
        <p:nvSpPr>
          <p:cNvPr id="9" name="TextBox 8"/>
          <p:cNvSpPr txBox="1"/>
          <p:nvPr/>
        </p:nvSpPr>
        <p:spPr>
          <a:xfrm>
            <a:off x="756295" y="1283603"/>
            <a:ext cx="2915195" cy="276999"/>
          </a:xfrm>
          <a:prstGeom prst="rect">
            <a:avLst/>
          </a:prstGeom>
          <a:noFill/>
        </p:spPr>
        <p:txBody>
          <a:bodyPr wrap="square" rtlCol="0">
            <a:spAutoFit/>
          </a:bodyPr>
          <a:lstStyle/>
          <a:p>
            <a:r>
              <a:rPr lang="id-ID" sz="1200" b="1" spc="30" dirty="0">
                <a:latin typeface="Times New Roman" panose="02020603050405020304" pitchFamily="18" charset="0"/>
                <a:cs typeface="Times New Roman" panose="02020603050405020304" pitchFamily="18" charset="0"/>
              </a:rPr>
              <a:t>Volume 0</a:t>
            </a:r>
            <a:r>
              <a:rPr lang="en-US" sz="1200" b="1" spc="30" dirty="0">
                <a:latin typeface="Times New Roman" panose="02020603050405020304" pitchFamily="18" charset="0"/>
                <a:cs typeface="Times New Roman" panose="02020603050405020304" pitchFamily="18" charset="0"/>
              </a:rPr>
              <a:t>8</a:t>
            </a:r>
            <a:r>
              <a:rPr lang="id-ID" sz="1200" b="1" spc="30" dirty="0">
                <a:latin typeface="Times New Roman" panose="02020603050405020304" pitchFamily="18" charset="0"/>
                <a:cs typeface="Times New Roman" panose="02020603050405020304" pitchFamily="18" charset="0"/>
              </a:rPr>
              <a:t>, Nomor 0</a:t>
            </a:r>
            <a:r>
              <a:rPr lang="en-US" sz="1200" b="1" spc="30" dirty="0">
                <a:latin typeface="Times New Roman" panose="02020603050405020304" pitchFamily="18" charset="0"/>
                <a:cs typeface="Times New Roman" panose="02020603050405020304" pitchFamily="18" charset="0"/>
              </a:rPr>
              <a:t>2</a:t>
            </a:r>
            <a:r>
              <a:rPr lang="id-ID" sz="1200" b="1" spc="30" dirty="0">
                <a:latin typeface="Times New Roman" panose="02020603050405020304" pitchFamily="18" charset="0"/>
                <a:cs typeface="Times New Roman" panose="02020603050405020304" pitchFamily="18" charset="0"/>
              </a:rPr>
              <a:t> </a:t>
            </a:r>
            <a:r>
              <a:rPr lang="en-US" sz="1200" b="1" spc="30" dirty="0" err="1">
                <a:latin typeface="Times New Roman" panose="02020603050405020304" pitchFamily="18" charset="0"/>
                <a:cs typeface="Times New Roman" panose="02020603050405020304" pitchFamily="18" charset="0"/>
              </a:rPr>
              <a:t>Desember</a:t>
            </a:r>
            <a:r>
              <a:rPr lang="id-ID" sz="1200" b="1" spc="30" dirty="0">
                <a:latin typeface="Times New Roman" panose="02020603050405020304" pitchFamily="18" charset="0"/>
                <a:cs typeface="Times New Roman" panose="02020603050405020304" pitchFamily="18" charset="0"/>
              </a:rPr>
              <a:t> 201</a:t>
            </a:r>
            <a:r>
              <a:rPr lang="en-US" sz="1200" b="1" spc="30" dirty="0">
                <a:latin typeface="Times New Roman" panose="02020603050405020304" pitchFamily="18" charset="0"/>
                <a:cs typeface="Times New Roman" panose="02020603050405020304" pitchFamily="18" charset="0"/>
              </a:rPr>
              <a:t>8</a:t>
            </a:r>
            <a:endParaRPr lang="id-ID" sz="1200" b="1" spc="3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756295" y="6174631"/>
            <a:ext cx="6192688" cy="3231654"/>
          </a:xfrm>
          <a:prstGeom prst="rect">
            <a:avLst/>
          </a:prstGeom>
          <a:noFill/>
        </p:spPr>
        <p:txBody>
          <a:bodyPr wrap="square" rtlCol="0">
            <a:spAutoFit/>
          </a:bodyPr>
          <a:lstStyle/>
          <a:p>
            <a:r>
              <a:rPr lang="id-ID" sz="1200" b="1" dirty="0">
                <a:latin typeface="Times New Roman" panose="02020603050405020304" pitchFamily="18" charset="0"/>
                <a:cs typeface="Times New Roman" panose="02020603050405020304" pitchFamily="18" charset="0"/>
              </a:rPr>
              <a:t>Biaya Penerbitan: Rp. 300.000 per artikel</a:t>
            </a:r>
          </a:p>
          <a:p>
            <a:r>
              <a:rPr lang="id-ID" sz="1200" b="1" dirty="0">
                <a:latin typeface="Times New Roman" panose="02020603050405020304" pitchFamily="18" charset="0"/>
                <a:cs typeface="Times New Roman" panose="02020603050405020304" pitchFamily="18" charset="0"/>
              </a:rPr>
              <a:t>Harga langganan (termasuk ongkos kirim per eksemplar)</a:t>
            </a:r>
          </a:p>
          <a:p>
            <a:r>
              <a:rPr lang="id-ID" sz="1200" dirty="0">
                <a:latin typeface="Times New Roman" panose="02020603050405020304" pitchFamily="18" charset="0"/>
                <a:cs typeface="Times New Roman" panose="02020603050405020304" pitchFamily="18" charset="0"/>
              </a:rPr>
              <a:t>Untuk Pemesanan atas nama	Pulau Jawa	Luar Jawa</a:t>
            </a:r>
          </a:p>
          <a:p>
            <a:r>
              <a:rPr lang="id-ID" sz="1200" dirty="0">
                <a:latin typeface="Times New Roman" panose="02020603050405020304" pitchFamily="18" charset="0"/>
                <a:cs typeface="Times New Roman" panose="02020603050405020304" pitchFamily="18" charset="0"/>
              </a:rPr>
              <a:t>Lembaga		Rp. 75.000,-	Rp. 85.000,-</a:t>
            </a:r>
          </a:p>
          <a:p>
            <a:r>
              <a:rPr lang="id-ID" sz="1200" dirty="0">
                <a:latin typeface="Times New Roman" panose="02020603050405020304" pitchFamily="18" charset="0"/>
                <a:cs typeface="Times New Roman" panose="02020603050405020304" pitchFamily="18" charset="0"/>
              </a:rPr>
              <a:t>Perorangan		Rp. 55.000,-	Rp. 60.000,-</a:t>
            </a:r>
          </a:p>
          <a:p>
            <a:endParaRPr lang="id-ID" sz="1200" dirty="0">
              <a:latin typeface="Times New Roman" panose="02020603050405020304" pitchFamily="18" charset="0"/>
              <a:cs typeface="Times New Roman" panose="02020603050405020304" pitchFamily="18" charset="0"/>
            </a:endParaRPr>
          </a:p>
          <a:p>
            <a:r>
              <a:rPr lang="id-ID" sz="1200" b="1" dirty="0">
                <a:latin typeface="Times New Roman" panose="02020603050405020304" pitchFamily="18" charset="0"/>
                <a:cs typeface="Times New Roman" panose="02020603050405020304" pitchFamily="18" charset="0"/>
              </a:rPr>
              <a:t>Penerbit: </a:t>
            </a:r>
            <a:r>
              <a:rPr lang="id-ID" sz="1200" dirty="0">
                <a:latin typeface="Times New Roman" panose="02020603050405020304" pitchFamily="18" charset="0"/>
                <a:cs typeface="Times New Roman" panose="02020603050405020304" pitchFamily="18" charset="0"/>
              </a:rPr>
              <a:t>Departemen Fisika FMIPA Unpad</a:t>
            </a:r>
          </a:p>
          <a:p>
            <a:r>
              <a:rPr lang="id-ID" sz="1200" dirty="0">
                <a:latin typeface="Times New Roman" panose="02020603050405020304" pitchFamily="18" charset="0"/>
                <a:cs typeface="Times New Roman" panose="02020603050405020304" pitchFamily="18" charset="0"/>
              </a:rPr>
              <a:t>Terbit pertama kali: 2011</a:t>
            </a:r>
          </a:p>
          <a:p>
            <a:r>
              <a:rPr lang="id-ID" sz="1200" dirty="0">
                <a:latin typeface="Times New Roman" panose="02020603050405020304" pitchFamily="18" charset="0"/>
                <a:cs typeface="Times New Roman" panose="02020603050405020304" pitchFamily="18" charset="0"/>
              </a:rPr>
              <a:t>Terbit dua kali setahun (Juni, Desember)</a:t>
            </a:r>
          </a:p>
          <a:p>
            <a:endParaRPr lang="id-ID" sz="1200" dirty="0">
              <a:latin typeface="Times New Roman" panose="02020603050405020304" pitchFamily="18" charset="0"/>
              <a:cs typeface="Times New Roman" panose="02020603050405020304" pitchFamily="18" charset="0"/>
            </a:endParaRPr>
          </a:p>
          <a:p>
            <a:r>
              <a:rPr lang="id-ID" sz="1200" b="1" dirty="0">
                <a:latin typeface="Times New Roman" panose="02020603050405020304" pitchFamily="18" charset="0"/>
                <a:cs typeface="Times New Roman" panose="02020603050405020304" pitchFamily="18" charset="0"/>
              </a:rPr>
              <a:t>Alamat Editor:</a:t>
            </a:r>
          </a:p>
          <a:p>
            <a:r>
              <a:rPr lang="id-ID" sz="1200" dirty="0">
                <a:latin typeface="Times New Roman" panose="02020603050405020304" pitchFamily="18" charset="0"/>
                <a:cs typeface="Times New Roman" panose="02020603050405020304" pitchFamily="18" charset="0"/>
              </a:rPr>
              <a:t>Sekretariat Jurnal Material dan Energi Indonesia (JMEI)</a:t>
            </a:r>
          </a:p>
          <a:p>
            <a:r>
              <a:rPr lang="id-ID" sz="1200" dirty="0">
                <a:latin typeface="Times New Roman" panose="02020603050405020304" pitchFamily="18" charset="0"/>
                <a:cs typeface="Times New Roman" panose="02020603050405020304" pitchFamily="18" charset="0"/>
              </a:rPr>
              <a:t>Departemen Fisika Fakultas Matematika dan Ilmu Pengetahuan Alam Universitas Padjadjaran</a:t>
            </a:r>
          </a:p>
          <a:p>
            <a:r>
              <a:rPr lang="id-ID" sz="1200" dirty="0">
                <a:latin typeface="Times New Roman" panose="02020603050405020304" pitchFamily="18" charset="0"/>
                <a:cs typeface="Times New Roman" panose="02020603050405020304" pitchFamily="18" charset="0"/>
              </a:rPr>
              <a:t>Jalan Raya Jatinangor Sumedang 45363</a:t>
            </a:r>
          </a:p>
          <a:p>
            <a:r>
              <a:rPr lang="id-ID" sz="1200" dirty="0">
                <a:latin typeface="Times New Roman" panose="02020603050405020304" pitchFamily="18" charset="0"/>
                <a:cs typeface="Times New Roman" panose="02020603050405020304" pitchFamily="18" charset="0"/>
              </a:rPr>
              <a:t>Telepon: 022 779 2435</a:t>
            </a:r>
          </a:p>
          <a:p>
            <a:r>
              <a:rPr lang="id-ID" sz="1200" dirty="0">
                <a:latin typeface="Times New Roman" panose="02020603050405020304" pitchFamily="18" charset="0"/>
                <a:cs typeface="Times New Roman" panose="02020603050405020304" pitchFamily="18" charset="0"/>
              </a:rPr>
              <a:t>Alamat e-mail jurnal: </a:t>
            </a:r>
            <a:r>
              <a:rPr lang="id-ID" sz="1200" dirty="0">
                <a:latin typeface="Times New Roman" panose="02020603050405020304" pitchFamily="18" charset="0"/>
                <a:cs typeface="Times New Roman" panose="02020603050405020304" pitchFamily="18" charset="0"/>
                <a:hlinkClick r:id="rId2"/>
              </a:rPr>
              <a:t>jmei@phys.unpad.ac.id</a:t>
            </a:r>
            <a:endParaRPr lang="id-ID" sz="1200" dirty="0">
              <a:latin typeface="Times New Roman" panose="02020603050405020304" pitchFamily="18" charset="0"/>
              <a:cs typeface="Times New Roman" panose="02020603050405020304" pitchFamily="18" charset="0"/>
            </a:endParaRPr>
          </a:p>
          <a:p>
            <a:r>
              <a:rPr lang="id-ID" sz="1200" dirty="0">
                <a:latin typeface="Times New Roman" panose="02020603050405020304" pitchFamily="18" charset="0"/>
                <a:cs typeface="Times New Roman" panose="02020603050405020304" pitchFamily="18" charset="0"/>
              </a:rPr>
              <a:t>Website: http://jmei.phys.unpad.ac.id</a:t>
            </a:r>
          </a:p>
        </p:txBody>
      </p:sp>
    </p:spTree>
    <p:extLst>
      <p:ext uri="{BB962C8B-B14F-4D97-AF65-F5344CB8AC3E}">
        <p14:creationId xmlns:p14="http://schemas.microsoft.com/office/powerpoint/2010/main" val="2934572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748839" y="1854151"/>
            <a:ext cx="5624080" cy="7727691"/>
          </a:xfrm>
        </p:spPr>
        <p:txBody>
          <a:bodyPr>
            <a:normAutofit/>
          </a:bodyPr>
          <a:lstStyle/>
          <a:p>
            <a:pPr marL="0" indent="0">
              <a:buNone/>
            </a:pPr>
            <a:r>
              <a:rPr lang="id-ID" sz="1400" b="1" dirty="0">
                <a:latin typeface="Times New Roman" panose="02020603050405020304" pitchFamily="18" charset="0"/>
                <a:cs typeface="Times New Roman" panose="02020603050405020304" pitchFamily="18" charset="0"/>
              </a:rPr>
              <a:t>Daftar Isi</a:t>
            </a:r>
          </a:p>
          <a:p>
            <a:pPr marL="0" indent="0">
              <a:buNone/>
            </a:pPr>
            <a:endParaRPr lang="id-ID" sz="1200" b="1" dirty="0">
              <a:latin typeface="Times New Roman" panose="02020603050405020304" pitchFamily="18" charset="0"/>
              <a:cs typeface="Times New Roman" panose="02020603050405020304" pitchFamily="18" charset="0"/>
            </a:endParaRPr>
          </a:p>
          <a:p>
            <a:pPr marL="0" indent="0">
              <a:buNone/>
            </a:pPr>
            <a:endParaRPr lang="id-ID" sz="1200" b="1" dirty="0">
              <a:latin typeface="Times New Roman" panose="02020603050405020304" pitchFamily="18" charset="0"/>
              <a:cs typeface="Times New Roman" panose="02020603050405020304" pitchFamily="18" charset="0"/>
            </a:endParaRPr>
          </a:p>
          <a:p>
            <a:pPr marL="0" indent="0">
              <a:buNone/>
            </a:pPr>
            <a:r>
              <a:rPr lang="id-ID" sz="1200" b="1" dirty="0">
                <a:latin typeface="Times New Roman" panose="02020603050405020304" pitchFamily="18" charset="0"/>
                <a:cs typeface="Times New Roman" panose="02020603050405020304" pitchFamily="18" charset="0"/>
              </a:rPr>
              <a:t>P</a:t>
            </a:r>
            <a:r>
              <a:rPr lang="en-US" sz="1200" b="1" dirty="0" err="1">
                <a:latin typeface="Times New Roman" panose="02020603050405020304" pitchFamily="18" charset="0"/>
                <a:cs typeface="Times New Roman" panose="02020603050405020304" pitchFamily="18" charset="0"/>
              </a:rPr>
              <a:t>erbandingan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Pembersihan</a:t>
            </a:r>
            <a:r>
              <a:rPr lang="en-US" sz="1200" b="1" dirty="0">
                <a:latin typeface="Times New Roman" panose="02020603050405020304" pitchFamily="18" charset="0"/>
                <a:cs typeface="Times New Roman" panose="02020603050405020304" pitchFamily="18" charset="0"/>
              </a:rPr>
              <a:t> Material </a:t>
            </a:r>
            <a:r>
              <a:rPr lang="en-US" sz="1200" b="1" dirty="0" err="1">
                <a:latin typeface="Times New Roman" panose="02020603050405020304" pitchFamily="18" charset="0"/>
                <a:cs typeface="Times New Roman" panose="02020603050405020304" pitchFamily="18" charset="0"/>
              </a:rPr>
              <a:t>Berbahan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Stanless</a:t>
            </a:r>
            <a:r>
              <a:rPr lang="en-US" sz="1200" b="1" dirty="0">
                <a:latin typeface="Times New Roman" panose="02020603050405020304" pitchFamily="18" charset="0"/>
                <a:cs typeface="Times New Roman" panose="02020603050405020304" pitchFamily="18" charset="0"/>
              </a:rPr>
              <a:t> Steel </a:t>
            </a:r>
            <a:r>
              <a:rPr lang="en-US" sz="1200" b="1" dirty="0" err="1">
                <a:latin typeface="Times New Roman" panose="02020603050405020304" pitchFamily="18" charset="0"/>
                <a:cs typeface="Times New Roman" panose="02020603050405020304" pitchFamily="18" charset="0"/>
              </a:rPr>
              <a:t>Menggunakan</a:t>
            </a:r>
            <a:r>
              <a:rPr lang="en-US" sz="1200" b="1" dirty="0">
                <a:latin typeface="Times New Roman" panose="02020603050405020304" pitchFamily="18" charset="0"/>
                <a:cs typeface="Times New Roman" panose="02020603050405020304" pitchFamily="18" charset="0"/>
              </a:rPr>
              <a:t> Ultrasonic Cleaner dan </a:t>
            </a:r>
            <a:r>
              <a:rPr lang="en-US" sz="1200" b="1" dirty="0" err="1">
                <a:latin typeface="Times New Roman" panose="02020603050405020304" pitchFamily="18" charset="0"/>
                <a:cs typeface="Times New Roman" panose="02020603050405020304" pitchFamily="18" charset="0"/>
              </a:rPr>
              <a:t>Pembersihan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Biasa</a:t>
            </a:r>
            <a:endParaRPr lang="en-US" sz="1200" b="1" dirty="0">
              <a:latin typeface="Times New Roman" panose="02020603050405020304" pitchFamily="18" charset="0"/>
              <a:cs typeface="Times New Roman" panose="02020603050405020304" pitchFamily="18" charset="0"/>
            </a:endParaRPr>
          </a:p>
          <a:p>
            <a:pPr marL="0" indent="0">
              <a:buNone/>
            </a:pPr>
            <a:r>
              <a:rPr lang="en-US" sz="1100" b="1" i="1" dirty="0" err="1">
                <a:latin typeface="Times New Roman" panose="02020603050405020304" pitchFamily="18" charset="0"/>
                <a:cs typeface="Times New Roman" panose="02020603050405020304" pitchFamily="18" charset="0"/>
              </a:rPr>
              <a:t>Irawati</a:t>
            </a:r>
            <a:r>
              <a:rPr lang="en-US" sz="1100" b="1" i="1" dirty="0">
                <a:latin typeface="Times New Roman" panose="02020603050405020304" pitchFamily="18" charset="0"/>
                <a:cs typeface="Times New Roman" panose="02020603050405020304" pitchFamily="18" charset="0"/>
              </a:rPr>
              <a:t> </a:t>
            </a:r>
            <a:r>
              <a:rPr lang="en-US" sz="1100" b="1" i="1" dirty="0" err="1">
                <a:latin typeface="Times New Roman" panose="02020603050405020304" pitchFamily="18" charset="0"/>
                <a:cs typeface="Times New Roman" panose="02020603050405020304" pitchFamily="18" charset="0"/>
              </a:rPr>
              <a:t>Dewi</a:t>
            </a:r>
            <a:r>
              <a:rPr lang="en-US" sz="1100" b="1" i="1" dirty="0">
                <a:latin typeface="Times New Roman" panose="02020603050405020304" pitchFamily="18" charset="0"/>
                <a:cs typeface="Times New Roman" panose="02020603050405020304" pitchFamily="18" charset="0"/>
              </a:rPr>
              <a:t> </a:t>
            </a:r>
            <a:r>
              <a:rPr lang="en-US" sz="1100" b="1" i="1" dirty="0" err="1">
                <a:latin typeface="Times New Roman" panose="02020603050405020304" pitchFamily="18" charset="0"/>
                <a:cs typeface="Times New Roman" panose="02020603050405020304" pitchFamily="18" charset="0"/>
              </a:rPr>
              <a:t>Syahwir</a:t>
            </a:r>
            <a:r>
              <a:rPr lang="en-US" sz="1100" b="1" i="1" dirty="0">
                <a:latin typeface="Times New Roman" panose="02020603050405020304" pitchFamily="18" charset="0"/>
                <a:cs typeface="Times New Roman" panose="02020603050405020304" pitchFamily="18" charset="0"/>
              </a:rPr>
              <a:t>, </a:t>
            </a:r>
            <a:r>
              <a:rPr lang="en-US" sz="1100" i="1" dirty="0">
                <a:latin typeface="Times New Roman" panose="02020603050405020304" pitchFamily="18" charset="0"/>
                <a:cs typeface="Times New Roman" panose="02020603050405020304" pitchFamily="18" charset="0"/>
              </a:rPr>
              <a:t>Vera </a:t>
            </a:r>
            <a:r>
              <a:rPr lang="en-US" sz="1100" i="1" dirty="0" err="1">
                <a:latin typeface="Times New Roman" panose="02020603050405020304" pitchFamily="18" charset="0"/>
                <a:cs typeface="Times New Roman" panose="02020603050405020304" pitchFamily="18" charset="0"/>
              </a:rPr>
              <a:t>Firmansyah</a:t>
            </a:r>
            <a:endParaRPr lang="id-ID" sz="1100" b="1" i="1" dirty="0">
              <a:latin typeface="Times New Roman" panose="02020603050405020304" pitchFamily="18" charset="0"/>
              <a:cs typeface="Times New Roman" panose="02020603050405020304" pitchFamily="18" charset="0"/>
            </a:endParaRPr>
          </a:p>
          <a:p>
            <a:pPr marL="0" indent="0">
              <a:buNone/>
            </a:pPr>
            <a:endParaRPr lang="en-US" sz="1200" b="1" dirty="0">
              <a:latin typeface="Times New Roman" panose="02020603050405020304" pitchFamily="18" charset="0"/>
              <a:cs typeface="Times New Roman" panose="02020603050405020304" pitchFamily="18" charset="0"/>
            </a:endParaRPr>
          </a:p>
          <a:p>
            <a:pPr marL="0" indent="0">
              <a:buNone/>
            </a:pPr>
            <a:r>
              <a:rPr lang="en-US" sz="1200" b="1" dirty="0" err="1">
                <a:latin typeface="Times New Roman" panose="02020603050405020304" pitchFamily="18" charset="0"/>
                <a:cs typeface="Times New Roman" panose="02020603050405020304" pitchFamily="18" charset="0"/>
              </a:rPr>
              <a:t>Pembuatan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Sel</a:t>
            </a:r>
            <a:r>
              <a:rPr lang="en-US" sz="1200" b="1" dirty="0">
                <a:latin typeface="Times New Roman" panose="02020603050405020304" pitchFamily="18" charset="0"/>
                <a:cs typeface="Times New Roman" panose="02020603050405020304" pitchFamily="18" charset="0"/>
              </a:rPr>
              <a:t> Surya </a:t>
            </a:r>
            <a:r>
              <a:rPr lang="en-US" sz="1200" b="1" dirty="0" err="1">
                <a:latin typeface="Times New Roman" panose="02020603050405020304" pitchFamily="18" charset="0"/>
                <a:cs typeface="Times New Roman" panose="02020603050405020304" pitchFamily="18" charset="0"/>
              </a:rPr>
              <a:t>Tersensitisasi</a:t>
            </a:r>
            <a:r>
              <a:rPr lang="en-US" sz="1200" b="1" dirty="0">
                <a:latin typeface="Times New Roman" panose="02020603050405020304" pitchFamily="18" charset="0"/>
                <a:cs typeface="Times New Roman" panose="02020603050405020304" pitchFamily="18" charset="0"/>
              </a:rPr>
              <a:t> Dye </a:t>
            </a:r>
            <a:r>
              <a:rPr lang="en-US" sz="1200" b="1" dirty="0" err="1">
                <a:latin typeface="Times New Roman" panose="02020603050405020304" pitchFamily="18" charset="0"/>
                <a:cs typeface="Times New Roman" panose="02020603050405020304" pitchFamily="18" charset="0"/>
              </a:rPr>
              <a:t>dengan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Oksida</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Grafena</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Sebagai</a:t>
            </a:r>
            <a:r>
              <a:rPr lang="en-US" sz="1200" b="1" dirty="0">
                <a:latin typeface="Times New Roman" panose="02020603050405020304" pitchFamily="18" charset="0"/>
                <a:cs typeface="Times New Roman" panose="02020603050405020304" pitchFamily="18" charset="0"/>
              </a:rPr>
              <a:t> </a:t>
            </a:r>
            <a:r>
              <a:rPr lang="en-US" sz="1200" b="1" i="1" dirty="0">
                <a:latin typeface="Times New Roman" panose="02020603050405020304" pitchFamily="18" charset="0"/>
                <a:cs typeface="Times New Roman" panose="02020603050405020304" pitchFamily="18" charset="0"/>
              </a:rPr>
              <a:t>Diffuse Material</a:t>
            </a:r>
            <a:r>
              <a:rPr lang="en-US" sz="1200" b="1" dirty="0">
                <a:latin typeface="Times New Roman" panose="02020603050405020304" pitchFamily="18" charset="0"/>
                <a:cs typeface="Times New Roman" panose="02020603050405020304" pitchFamily="18" charset="0"/>
              </a:rPr>
              <a:t> pada </a:t>
            </a:r>
            <a:r>
              <a:rPr lang="en-US" sz="1200" b="1" dirty="0" err="1">
                <a:latin typeface="Times New Roman" panose="02020603050405020304" pitchFamily="18" charset="0"/>
                <a:cs typeface="Times New Roman" panose="02020603050405020304" pitchFamily="18" charset="0"/>
              </a:rPr>
              <a:t>Fotoanoda</a:t>
            </a:r>
            <a:r>
              <a:rPr lang="en-US" sz="1200" b="1" dirty="0">
                <a:latin typeface="Times New Roman" panose="02020603050405020304" pitchFamily="18" charset="0"/>
                <a:cs typeface="Times New Roman" panose="02020603050405020304" pitchFamily="18" charset="0"/>
              </a:rPr>
              <a:t> TiO</a:t>
            </a:r>
            <a:r>
              <a:rPr lang="en-US" sz="1200" b="1" baseline="-25000" dirty="0">
                <a:latin typeface="Times New Roman" panose="02020603050405020304" pitchFamily="18" charset="0"/>
                <a:cs typeface="Times New Roman" panose="02020603050405020304" pitchFamily="18" charset="0"/>
              </a:rPr>
              <a:t>2</a:t>
            </a:r>
            <a:endParaRPr lang="id-ID" sz="1200" b="1" baseline="-25000" dirty="0">
              <a:latin typeface="Times New Roman" panose="02020603050405020304" pitchFamily="18" charset="0"/>
              <a:cs typeface="Times New Roman" panose="02020603050405020304" pitchFamily="18" charset="0"/>
            </a:endParaRPr>
          </a:p>
          <a:p>
            <a:pPr marL="0" indent="0">
              <a:buNone/>
            </a:pPr>
            <a:r>
              <a:rPr lang="en-US" sz="1100" b="1" i="1" dirty="0" err="1">
                <a:latin typeface="Times New Roman" panose="02020603050405020304" pitchFamily="18" charset="0"/>
                <a:cs typeface="Times New Roman" panose="02020603050405020304" pitchFamily="18" charset="0"/>
              </a:rPr>
              <a:t>Fitri</a:t>
            </a:r>
            <a:r>
              <a:rPr lang="en-US" sz="1100" b="1" i="1" dirty="0">
                <a:latin typeface="Times New Roman" panose="02020603050405020304" pitchFamily="18" charset="0"/>
                <a:cs typeface="Times New Roman" panose="02020603050405020304" pitchFamily="18" charset="0"/>
              </a:rPr>
              <a:t> </a:t>
            </a:r>
            <a:r>
              <a:rPr lang="en-US" sz="1100" b="1" i="1" dirty="0" err="1">
                <a:latin typeface="Times New Roman" panose="02020603050405020304" pitchFamily="18" charset="0"/>
                <a:cs typeface="Times New Roman" panose="02020603050405020304" pitchFamily="18" charset="0"/>
              </a:rPr>
              <a:t>Yuliasari</a:t>
            </a:r>
            <a:r>
              <a:rPr lang="en-US" sz="1100" b="1"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Vika</a:t>
            </a:r>
            <a:r>
              <a:rPr lang="en-US" sz="1100" i="1" dirty="0">
                <a:latin typeface="Times New Roman" panose="02020603050405020304" pitchFamily="18" charset="0"/>
                <a:cs typeface="Times New Roman" panose="02020603050405020304" pitchFamily="18" charset="0"/>
              </a:rPr>
              <a:t> Marcelina, </a:t>
            </a:r>
            <a:r>
              <a:rPr lang="en-US" sz="1100" i="1" dirty="0" err="1">
                <a:latin typeface="Times New Roman" panose="02020603050405020304" pitchFamily="18" charset="0"/>
                <a:cs typeface="Times New Roman" panose="02020603050405020304" pitchFamily="18" charset="0"/>
              </a:rPr>
              <a:t>Fitrilawati</a:t>
            </a:r>
            <a:r>
              <a:rPr lang="en-US" sz="1100" i="1" dirty="0">
                <a:latin typeface="Times New Roman" panose="02020603050405020304" pitchFamily="18" charset="0"/>
                <a:cs typeface="Times New Roman" panose="02020603050405020304" pitchFamily="18" charset="0"/>
              </a:rPr>
              <a:t>, Norman </a:t>
            </a:r>
            <a:r>
              <a:rPr lang="en-US" sz="1100" i="1" dirty="0" err="1">
                <a:latin typeface="Times New Roman" panose="02020603050405020304" pitchFamily="18" charset="0"/>
                <a:cs typeface="Times New Roman" panose="02020603050405020304" pitchFamily="18" charset="0"/>
              </a:rPr>
              <a:t>Syakir</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Yeni</a:t>
            </a:r>
            <a:r>
              <a:rPr lang="en-US" sz="1100" i="1" dirty="0">
                <a:latin typeface="Times New Roman" panose="02020603050405020304" pitchFamily="18" charset="0"/>
                <a:cs typeface="Times New Roman" panose="02020603050405020304" pitchFamily="18" charset="0"/>
              </a:rPr>
              <a:t> W. </a:t>
            </a:r>
            <a:r>
              <a:rPr lang="en-US" sz="1100" i="1" dirty="0" err="1">
                <a:latin typeface="Times New Roman" panose="02020603050405020304" pitchFamily="18" charset="0"/>
                <a:cs typeface="Times New Roman" panose="02020603050405020304" pitchFamily="18" charset="0"/>
              </a:rPr>
              <a:t>Hartarti</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Lusi</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Safriani</a:t>
            </a:r>
            <a:r>
              <a:rPr lang="en-US" sz="1100" i="1" dirty="0">
                <a:latin typeface="Times New Roman" panose="02020603050405020304" pitchFamily="18" charset="0"/>
                <a:cs typeface="Times New Roman" panose="02020603050405020304" pitchFamily="18" charset="0"/>
              </a:rPr>
              <a:t>, Annisa Aprilia, Rustam E. </a:t>
            </a:r>
            <a:r>
              <a:rPr lang="en-US" sz="1100" i="1" dirty="0" err="1">
                <a:latin typeface="Times New Roman" panose="02020603050405020304" pitchFamily="18" charset="0"/>
                <a:cs typeface="Times New Roman" panose="02020603050405020304" pitchFamily="18" charset="0"/>
              </a:rPr>
              <a:t>Siregar</a:t>
            </a:r>
            <a:endParaRPr lang="id-ID" sz="1100" b="1" i="1" dirty="0">
              <a:latin typeface="Times New Roman" panose="02020603050405020304" pitchFamily="18" charset="0"/>
              <a:cs typeface="Times New Roman" panose="02020603050405020304" pitchFamily="18" charset="0"/>
            </a:endParaRPr>
          </a:p>
          <a:p>
            <a:pPr marL="0" indent="0">
              <a:buNone/>
            </a:pPr>
            <a:endParaRPr lang="id-ID" sz="1200" b="1" dirty="0">
              <a:latin typeface="Times New Roman" panose="02020603050405020304" pitchFamily="18" charset="0"/>
              <a:cs typeface="Times New Roman" panose="02020603050405020304" pitchFamily="18" charset="0"/>
            </a:endParaRPr>
          </a:p>
          <a:p>
            <a:pPr marL="0" indent="0">
              <a:buNone/>
            </a:pPr>
            <a:r>
              <a:rPr lang="en-US" sz="1200" b="1" dirty="0" err="1">
                <a:latin typeface="Times New Roman" panose="02020603050405020304" pitchFamily="18" charset="0"/>
                <a:cs typeface="Times New Roman" panose="02020603050405020304" pitchFamily="18" charset="0"/>
              </a:rPr>
              <a:t>Fabrikasi</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Sel</a:t>
            </a:r>
            <a:r>
              <a:rPr lang="en-US" sz="1200" b="1" dirty="0">
                <a:latin typeface="Times New Roman" panose="02020603050405020304" pitchFamily="18" charset="0"/>
                <a:cs typeface="Times New Roman" panose="02020603050405020304" pitchFamily="18" charset="0"/>
              </a:rPr>
              <a:t> Surya </a:t>
            </a:r>
            <a:r>
              <a:rPr lang="en-US" sz="1200" b="1" dirty="0" err="1">
                <a:latin typeface="Times New Roman" panose="02020603050405020304" pitchFamily="18" charset="0"/>
                <a:cs typeface="Times New Roman" panose="02020603050405020304" pitchFamily="18" charset="0"/>
              </a:rPr>
              <a:t>Tersensitisasi</a:t>
            </a:r>
            <a:r>
              <a:rPr lang="en-US" sz="1200" b="1" dirty="0">
                <a:latin typeface="Times New Roman" panose="02020603050405020304" pitchFamily="18" charset="0"/>
                <a:cs typeface="Times New Roman" panose="02020603050405020304" pitchFamily="18" charset="0"/>
              </a:rPr>
              <a:t> Dye (</a:t>
            </a:r>
            <a:r>
              <a:rPr lang="en-US" sz="1200" b="1" i="1" dirty="0">
                <a:latin typeface="Times New Roman" panose="02020603050405020304" pitchFamily="18" charset="0"/>
                <a:cs typeface="Times New Roman" panose="02020603050405020304" pitchFamily="18" charset="0"/>
              </a:rPr>
              <a:t>Dye Sensitized Solar Cell</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dengan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Variasi</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Lapisan</a:t>
            </a:r>
            <a:r>
              <a:rPr lang="en-US" sz="1200" b="1" dirty="0">
                <a:latin typeface="Times New Roman" panose="02020603050405020304" pitchFamily="18" charset="0"/>
                <a:cs typeface="Times New Roman" panose="02020603050405020304" pitchFamily="18" charset="0"/>
              </a:rPr>
              <a:t> </a:t>
            </a:r>
            <a:r>
              <a:rPr lang="en-US" sz="1200" b="1" i="1" dirty="0">
                <a:latin typeface="Times New Roman" panose="02020603050405020304" pitchFamily="18" charset="0"/>
                <a:cs typeface="Times New Roman" panose="02020603050405020304" pitchFamily="18" charset="0"/>
              </a:rPr>
              <a:t>Scattering</a:t>
            </a:r>
            <a:endParaRPr lang="id-ID" sz="1200" b="1" i="1" dirty="0">
              <a:latin typeface="Times New Roman" panose="02020603050405020304" pitchFamily="18" charset="0"/>
              <a:cs typeface="Times New Roman" panose="02020603050405020304" pitchFamily="18" charset="0"/>
            </a:endParaRPr>
          </a:p>
          <a:p>
            <a:pPr marL="0" indent="0">
              <a:buNone/>
            </a:pPr>
            <a:r>
              <a:rPr lang="en-US" sz="1100" b="1" i="1" dirty="0" err="1">
                <a:latin typeface="Times New Roman" panose="02020603050405020304" pitchFamily="18" charset="0"/>
                <a:cs typeface="Times New Roman" panose="02020603050405020304" pitchFamily="18" charset="0"/>
              </a:rPr>
              <a:t>Andrianto</a:t>
            </a:r>
            <a:r>
              <a:rPr lang="en-US" sz="1100" b="1" i="1" dirty="0">
                <a:latin typeface="Times New Roman" panose="02020603050405020304" pitchFamily="18" charset="0"/>
                <a:cs typeface="Times New Roman" panose="02020603050405020304" pitchFamily="18" charset="0"/>
              </a:rPr>
              <a:t> </a:t>
            </a:r>
            <a:r>
              <a:rPr lang="en-US" sz="1100" b="1" i="1" dirty="0" err="1">
                <a:latin typeface="Times New Roman" panose="02020603050405020304" pitchFamily="18" charset="0"/>
                <a:cs typeface="Times New Roman" panose="02020603050405020304" pitchFamily="18" charset="0"/>
              </a:rPr>
              <a:t>Muharam</a:t>
            </a:r>
            <a:r>
              <a:rPr lang="en-US" sz="1100" b="1"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Waode</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Sukmawati</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Arsyad</a:t>
            </a:r>
            <a:r>
              <a:rPr lang="en-US" sz="1100" i="1" dirty="0">
                <a:latin typeface="Times New Roman" panose="02020603050405020304" pitchFamily="18" charset="0"/>
                <a:cs typeface="Times New Roman" panose="02020603050405020304" pitchFamily="18" charset="0"/>
              </a:rPr>
              <a:t>, Ida Usman, </a:t>
            </a:r>
            <a:r>
              <a:rPr lang="en-US" sz="1100" i="1" dirty="0" err="1">
                <a:latin typeface="Times New Roman" panose="02020603050405020304" pitchFamily="18" charset="0"/>
                <a:cs typeface="Times New Roman" panose="02020603050405020304" pitchFamily="18" charset="0"/>
              </a:rPr>
              <a:t>Rahmat</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Hidayat</a:t>
            </a:r>
            <a:endParaRPr lang="en-US" sz="1100" i="1" dirty="0">
              <a:latin typeface="Times New Roman" panose="02020603050405020304" pitchFamily="18" charset="0"/>
              <a:cs typeface="Times New Roman" panose="02020603050405020304" pitchFamily="18" charset="0"/>
            </a:endParaRPr>
          </a:p>
          <a:p>
            <a:pPr marL="0" indent="0">
              <a:buNone/>
            </a:pPr>
            <a:endParaRPr lang="en-US" sz="1200" b="1" dirty="0">
              <a:latin typeface="Times New Roman" panose="02020603050405020304" pitchFamily="18" charset="0"/>
              <a:cs typeface="Times New Roman" panose="02020603050405020304" pitchFamily="18" charset="0"/>
            </a:endParaRPr>
          </a:p>
          <a:p>
            <a:pPr marL="0" indent="0">
              <a:buNone/>
            </a:pPr>
            <a:r>
              <a:rPr lang="de-LU" sz="1200" b="1" dirty="0">
                <a:latin typeface="Times New Roman" panose="02020603050405020304" pitchFamily="18" charset="0"/>
                <a:cs typeface="Times New Roman" panose="02020603050405020304" pitchFamily="18" charset="0"/>
              </a:rPr>
              <a:t>Pengembangan dan Modifikasi Sistem Pengukuran Supsebilitas dan Permeabilitas Bahan Magnet</a:t>
            </a:r>
          </a:p>
          <a:p>
            <a:pPr marL="0" indent="0">
              <a:buNone/>
            </a:pPr>
            <a:r>
              <a:rPr lang="en-US" sz="1100" b="1" i="1" dirty="0" err="1">
                <a:latin typeface="Times New Roman" panose="02020603050405020304" pitchFamily="18" charset="0"/>
                <a:cs typeface="Times New Roman" panose="02020603050405020304" pitchFamily="18" charset="0"/>
              </a:rPr>
              <a:t>Yati</a:t>
            </a:r>
            <a:r>
              <a:rPr lang="en-US" sz="1100" b="1" i="1" dirty="0">
                <a:latin typeface="Times New Roman" panose="02020603050405020304" pitchFamily="18" charset="0"/>
                <a:cs typeface="Times New Roman" panose="02020603050405020304" pitchFamily="18" charset="0"/>
              </a:rPr>
              <a:t> </a:t>
            </a:r>
            <a:r>
              <a:rPr lang="en-US" sz="1100" b="1" i="1" dirty="0" err="1">
                <a:latin typeface="Times New Roman" panose="02020603050405020304" pitchFamily="18" charset="0"/>
                <a:cs typeface="Times New Roman" panose="02020603050405020304" pitchFamily="18" charset="0"/>
              </a:rPr>
              <a:t>Maryati</a:t>
            </a:r>
            <a:r>
              <a:rPr lang="en-US" sz="1100" b="1"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Herlan</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Rudiyanto</a:t>
            </a:r>
            <a:r>
              <a:rPr lang="en-US" sz="1100" i="1" dirty="0">
                <a:latin typeface="Times New Roman" panose="02020603050405020304" pitchFamily="18" charset="0"/>
                <a:cs typeface="Times New Roman" panose="02020603050405020304" pitchFamily="18" charset="0"/>
              </a:rPr>
              <a:t>, Annisa Aprilia, </a:t>
            </a:r>
            <a:r>
              <a:rPr lang="en-US" sz="1100" i="1" dirty="0" err="1">
                <a:latin typeface="Times New Roman" panose="02020603050405020304" pitchFamily="18" charset="0"/>
                <a:cs typeface="Times New Roman" panose="02020603050405020304" pitchFamily="18" charset="0"/>
              </a:rPr>
              <a:t>Togar</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Saragi</a:t>
            </a:r>
            <a:endParaRPr lang="id-ID" sz="1100" b="1" i="1" dirty="0">
              <a:latin typeface="Times New Roman" panose="02020603050405020304" pitchFamily="18" charset="0"/>
              <a:cs typeface="Times New Roman" panose="02020603050405020304" pitchFamily="18" charset="0"/>
            </a:endParaRPr>
          </a:p>
          <a:p>
            <a:pPr marL="0" indent="0">
              <a:buNone/>
            </a:pPr>
            <a:endParaRPr lang="en-US" sz="1200" b="1" dirty="0">
              <a:latin typeface="Times New Roman" panose="02020603050405020304" pitchFamily="18" charset="0"/>
              <a:cs typeface="Times New Roman" panose="02020603050405020304" pitchFamily="18" charset="0"/>
            </a:endParaRPr>
          </a:p>
          <a:p>
            <a:pPr marL="0" indent="0">
              <a:buNone/>
            </a:pPr>
            <a:r>
              <a:rPr lang="en-US" sz="1200" b="1" dirty="0" err="1">
                <a:latin typeface="Times New Roman" panose="02020603050405020304" pitchFamily="18" charset="0"/>
                <a:cs typeface="Times New Roman" panose="02020603050405020304" pitchFamily="18" charset="0"/>
              </a:rPr>
              <a:t>Pengaruh</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Konsentrasi</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Briket</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Campuran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Sekam</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Padi</a:t>
            </a:r>
            <a:r>
              <a:rPr lang="en-US" sz="1200" b="1" dirty="0">
                <a:latin typeface="Times New Roman" panose="02020603050405020304" pitchFamily="18" charset="0"/>
                <a:cs typeface="Times New Roman" panose="02020603050405020304" pitchFamily="18" charset="0"/>
              </a:rPr>
              <a:t> dan </a:t>
            </a:r>
            <a:r>
              <a:rPr lang="en-US" sz="1200" b="1" dirty="0" err="1">
                <a:latin typeface="Times New Roman" panose="02020603050405020304" pitchFamily="18" charset="0"/>
                <a:cs typeface="Times New Roman" panose="02020603050405020304" pitchFamily="18" charset="0"/>
              </a:rPr>
              <a:t>Serutan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Kayu</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Albasia</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Teradap</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Emisi</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Karbon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Monoksida</a:t>
            </a:r>
            <a:r>
              <a:rPr lang="en-US" sz="1200" b="1" dirty="0">
                <a:latin typeface="Times New Roman" panose="02020603050405020304" pitchFamily="18" charset="0"/>
                <a:cs typeface="Times New Roman" panose="02020603050405020304" pitchFamily="18" charset="0"/>
              </a:rPr>
              <a:t> dan </a:t>
            </a:r>
            <a:r>
              <a:rPr lang="en-US" sz="1200" b="1" dirty="0" err="1">
                <a:latin typeface="Times New Roman" panose="02020603050405020304" pitchFamily="18" charset="0"/>
                <a:cs typeface="Times New Roman" panose="02020603050405020304" pitchFamily="18" charset="0"/>
              </a:rPr>
              <a:t>laju</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Pembakaran</a:t>
            </a:r>
            <a:endParaRPr lang="id-ID" sz="1200" b="1" dirty="0">
              <a:latin typeface="Times New Roman" panose="02020603050405020304" pitchFamily="18" charset="0"/>
              <a:cs typeface="Times New Roman" panose="02020603050405020304" pitchFamily="18" charset="0"/>
            </a:endParaRPr>
          </a:p>
          <a:p>
            <a:pPr marL="0" indent="0">
              <a:buNone/>
            </a:pPr>
            <a:r>
              <a:rPr lang="en-US" sz="1100" b="1" i="1" dirty="0">
                <a:latin typeface="Times New Roman" panose="02020603050405020304" pitchFamily="18" charset="0"/>
                <a:cs typeface="Times New Roman" panose="02020603050405020304" pitchFamily="18" charset="0"/>
              </a:rPr>
              <a:t>Annisa </a:t>
            </a:r>
            <a:r>
              <a:rPr lang="en-US" sz="1100" b="1" i="1" dirty="0" err="1">
                <a:latin typeface="Times New Roman" panose="02020603050405020304" pitchFamily="18" charset="0"/>
                <a:cs typeface="Times New Roman" panose="02020603050405020304" pitchFamily="18" charset="0"/>
              </a:rPr>
              <a:t>Nurfitri</a:t>
            </a:r>
            <a:r>
              <a:rPr lang="en-US" sz="1100" b="1" i="1" dirty="0">
                <a:latin typeface="Times New Roman" panose="02020603050405020304" pitchFamily="18" charset="0"/>
                <a:cs typeface="Times New Roman" panose="02020603050405020304" pitchFamily="18" charset="0"/>
              </a:rPr>
              <a:t> Sari, </a:t>
            </a:r>
            <a:r>
              <a:rPr lang="en-US" sz="1100" i="1" dirty="0" err="1">
                <a:latin typeface="Times New Roman" panose="02020603050405020304" pitchFamily="18" charset="0"/>
                <a:cs typeface="Times New Roman" panose="02020603050405020304" pitchFamily="18" charset="0"/>
              </a:rPr>
              <a:t>Otong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Nurhilal</a:t>
            </a:r>
            <a:r>
              <a:rPr lang="en-US" sz="1100" i="1" dirty="0">
                <a:latin typeface="Times New Roman" panose="02020603050405020304" pitchFamily="18" charset="0"/>
                <a:cs typeface="Times New Roman" panose="02020603050405020304" pitchFamily="18" charset="0"/>
              </a:rPr>
              <a:t>, Sri </a:t>
            </a:r>
            <a:r>
              <a:rPr lang="en-US" sz="1100" i="1" dirty="0" err="1">
                <a:latin typeface="Times New Roman" panose="02020603050405020304" pitchFamily="18" charset="0"/>
                <a:cs typeface="Times New Roman" panose="02020603050405020304" pitchFamily="18" charset="0"/>
              </a:rPr>
              <a:t>Suryaningsih</a:t>
            </a:r>
            <a:endParaRPr lang="id-ID" sz="1100" i="1" dirty="0">
              <a:latin typeface="Times New Roman" panose="02020603050405020304" pitchFamily="18" charset="0"/>
              <a:cs typeface="Times New Roman" panose="02020603050405020304" pitchFamily="18" charset="0"/>
            </a:endParaRPr>
          </a:p>
          <a:p>
            <a:pPr marL="0" indent="0">
              <a:buNone/>
            </a:pPr>
            <a:endParaRPr lang="en-US" sz="1200" b="1" dirty="0">
              <a:latin typeface="Times New Roman" panose="02020603050405020304" pitchFamily="18" charset="0"/>
              <a:cs typeface="Times New Roman" panose="02020603050405020304" pitchFamily="18" charset="0"/>
            </a:endParaRPr>
          </a:p>
          <a:p>
            <a:pPr marL="0" indent="0">
              <a:buNone/>
            </a:pPr>
            <a:r>
              <a:rPr lang="en-US" sz="1200" b="1" dirty="0" err="1">
                <a:latin typeface="Times New Roman" panose="02020603050405020304" pitchFamily="18" charset="0"/>
                <a:cs typeface="Times New Roman" panose="02020603050405020304" pitchFamily="18" charset="0"/>
              </a:rPr>
              <a:t>Peningkatan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Kelarutan</a:t>
            </a:r>
            <a:r>
              <a:rPr lang="en-US" sz="1200" b="1" dirty="0">
                <a:latin typeface="Times New Roman" panose="02020603050405020304" pitchFamily="18" charset="0"/>
                <a:cs typeface="Times New Roman" panose="02020603050405020304" pitchFamily="18" charset="0"/>
              </a:rPr>
              <a:t> PANI </a:t>
            </a:r>
            <a:r>
              <a:rPr lang="en-US" sz="1200" b="1" dirty="0" err="1">
                <a:latin typeface="Times New Roman" panose="02020603050405020304" pitchFamily="18" charset="0"/>
                <a:cs typeface="Times New Roman" panose="02020603050405020304" pitchFamily="18" charset="0"/>
              </a:rPr>
              <a:t>Melalui</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Turunannya</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Untuk</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Bahan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Komposit</a:t>
            </a:r>
            <a:endParaRPr lang="en-US" sz="1200" b="1" dirty="0">
              <a:latin typeface="Times New Roman" panose="02020603050405020304" pitchFamily="18" charset="0"/>
              <a:cs typeface="Times New Roman" panose="02020603050405020304" pitchFamily="18" charset="0"/>
            </a:endParaRPr>
          </a:p>
          <a:p>
            <a:pPr marL="0" indent="0">
              <a:buNone/>
            </a:pPr>
            <a:r>
              <a:rPr lang="en-US" sz="1200" b="1" i="1" dirty="0" err="1">
                <a:latin typeface="Times New Roman" panose="02020603050405020304" pitchFamily="18" charset="0"/>
                <a:cs typeface="Times New Roman" panose="02020603050405020304" pitchFamily="18" charset="0"/>
              </a:rPr>
              <a:t>Fitrilawati</a:t>
            </a:r>
            <a:endParaRPr lang="en-US" sz="1200" b="1" i="1" dirty="0">
              <a:latin typeface="Times New Roman" panose="02020603050405020304" pitchFamily="18" charset="0"/>
              <a:cs typeface="Times New Roman" panose="02020603050405020304" pitchFamily="18" charset="0"/>
            </a:endParaRPr>
          </a:p>
          <a:p>
            <a:pPr marL="0" indent="0">
              <a:buNone/>
            </a:pPr>
            <a:endParaRPr lang="en-US" sz="1200" b="1" dirty="0">
              <a:latin typeface="Times New Roman" panose="02020603050405020304" pitchFamily="18" charset="0"/>
              <a:cs typeface="Times New Roman" panose="02020603050405020304" pitchFamily="18" charset="0"/>
            </a:endParaRPr>
          </a:p>
          <a:p>
            <a:pPr marL="0" indent="0">
              <a:buNone/>
            </a:pPr>
            <a:r>
              <a:rPr lang="en-US" sz="1200" b="1" dirty="0" err="1">
                <a:latin typeface="Times New Roman" panose="02020603050405020304" pitchFamily="18" charset="0"/>
                <a:cs typeface="Times New Roman" panose="02020603050405020304" pitchFamily="18" charset="0"/>
              </a:rPr>
              <a:t>Pemodelan</a:t>
            </a:r>
            <a:r>
              <a:rPr lang="en-US" sz="1200" b="1" dirty="0">
                <a:latin typeface="Times New Roman" panose="02020603050405020304" pitchFamily="18" charset="0"/>
                <a:cs typeface="Times New Roman" panose="02020603050405020304" pitchFamily="18" charset="0"/>
              </a:rPr>
              <a:t> dan </a:t>
            </a:r>
            <a:r>
              <a:rPr lang="en-US" sz="1200" b="1" dirty="0" err="1">
                <a:latin typeface="Times New Roman" panose="02020603050405020304" pitchFamily="18" charset="0"/>
                <a:cs typeface="Times New Roman" panose="02020603050405020304" pitchFamily="18" charset="0"/>
              </a:rPr>
              <a:t>Simulasi</a:t>
            </a:r>
            <a:r>
              <a:rPr lang="en-US" sz="1200" b="1" dirty="0">
                <a:latin typeface="Times New Roman" panose="02020603050405020304" pitchFamily="18" charset="0"/>
                <a:cs typeface="Times New Roman" panose="02020603050405020304" pitchFamily="18" charset="0"/>
              </a:rPr>
              <a:t> Amorphous Silicon Quantum Dot (a-</a:t>
            </a:r>
            <a:r>
              <a:rPr lang="en-US" sz="1200" b="1" dirty="0" err="1">
                <a:latin typeface="Times New Roman" panose="02020603050405020304" pitchFamily="18" charset="0"/>
                <a:cs typeface="Times New Roman" panose="02020603050405020304" pitchFamily="18" charset="0"/>
              </a:rPr>
              <a:t>SiQD</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Menggunakan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Metode</a:t>
            </a:r>
            <a:r>
              <a:rPr lang="en-US" sz="1200" b="1" dirty="0">
                <a:latin typeface="Times New Roman" panose="02020603050405020304" pitchFamily="18" charset="0"/>
                <a:cs typeface="Times New Roman" panose="02020603050405020304" pitchFamily="18" charset="0"/>
              </a:rPr>
              <a:t> </a:t>
            </a:r>
            <a:r>
              <a:rPr lang="en-US" sz="1200" b="1" i="1" dirty="0">
                <a:latin typeface="Times New Roman" panose="02020603050405020304" pitchFamily="18" charset="0"/>
                <a:cs typeface="Times New Roman" panose="02020603050405020304" pitchFamily="18" charset="0"/>
              </a:rPr>
              <a:t>Extended H</a:t>
            </a:r>
            <a:r>
              <a:rPr lang="id-ID" sz="1200" b="1" i="1" dirty="0"/>
              <a:t>ü</a:t>
            </a:r>
            <a:r>
              <a:rPr lang="en-US" sz="1200" b="1" i="1" dirty="0" err="1">
                <a:latin typeface="Times New Roman" panose="02020603050405020304" pitchFamily="18" charset="0"/>
                <a:cs typeface="Times New Roman" panose="02020603050405020304" pitchFamily="18" charset="0"/>
              </a:rPr>
              <a:t>ckel</a:t>
            </a:r>
            <a:r>
              <a:rPr lang="en-US" sz="1200" b="1" i="1" dirty="0">
                <a:latin typeface="Times New Roman" panose="02020603050405020304" pitchFamily="18" charset="0"/>
                <a:cs typeface="Times New Roman" panose="02020603050405020304" pitchFamily="18" charset="0"/>
              </a:rPr>
              <a:t> Theory </a:t>
            </a:r>
            <a:r>
              <a:rPr lang="en-US" sz="1200" b="1" dirty="0">
                <a:latin typeface="Times New Roman" panose="02020603050405020304" pitchFamily="18" charset="0"/>
                <a:cs typeface="Times New Roman" panose="02020603050405020304" pitchFamily="18" charset="0"/>
              </a:rPr>
              <a:t>(EHT)</a:t>
            </a:r>
          </a:p>
          <a:p>
            <a:pPr marL="0" indent="0">
              <a:buNone/>
            </a:pPr>
            <a:r>
              <a:rPr lang="en-US" sz="1200" b="1" i="1" dirty="0" err="1">
                <a:latin typeface="Times New Roman" panose="02020603050405020304" pitchFamily="18" charset="0"/>
                <a:cs typeface="Times New Roman" panose="02020603050405020304" pitchFamily="18" charset="0"/>
              </a:rPr>
              <a:t>Setianto</a:t>
            </a:r>
            <a:r>
              <a:rPr lang="en-US" sz="1200" b="1"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Sahrul</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Hidayat</a:t>
            </a:r>
            <a:r>
              <a:rPr lang="en-US" sz="1200" i="1" dirty="0">
                <a:latin typeface="Times New Roman" panose="02020603050405020304" pitchFamily="18" charset="0"/>
                <a:cs typeface="Times New Roman" panose="02020603050405020304" pitchFamily="18" charset="0"/>
              </a:rPr>
              <a:t>, Liu Kin Men, Ahmad </a:t>
            </a:r>
            <a:r>
              <a:rPr lang="en-US" sz="1200" i="1" dirty="0" err="1">
                <a:latin typeface="Times New Roman" panose="02020603050405020304" pitchFamily="18" charset="0"/>
                <a:cs typeface="Times New Roman" panose="02020603050405020304" pitchFamily="18" charset="0"/>
              </a:rPr>
              <a:t>Rofiq</a:t>
            </a:r>
            <a:endParaRPr lang="en-US" sz="1200" b="1" i="1" dirty="0">
              <a:latin typeface="Times New Roman" panose="02020603050405020304" pitchFamily="18" charset="0"/>
              <a:cs typeface="Times New Roman" panose="02020603050405020304" pitchFamily="18" charset="0"/>
            </a:endParaRPr>
          </a:p>
          <a:p>
            <a:pPr marL="0" indent="0">
              <a:buNone/>
            </a:pPr>
            <a:endParaRPr lang="en-US" sz="1200" b="1" dirty="0">
              <a:latin typeface="Times New Roman" panose="02020603050405020304" pitchFamily="18" charset="0"/>
              <a:cs typeface="Times New Roman" panose="02020603050405020304" pitchFamily="18" charset="0"/>
            </a:endParaRPr>
          </a:p>
          <a:p>
            <a:pPr marL="0" indent="0">
              <a:buNone/>
            </a:pPr>
            <a:endParaRPr lang="id-ID" sz="1200" b="1" dirty="0">
              <a:latin typeface="Times New Roman" panose="02020603050405020304" pitchFamily="18" charset="0"/>
              <a:cs typeface="Times New Roman" panose="02020603050405020304" pitchFamily="18" charset="0"/>
            </a:endParaRPr>
          </a:p>
        </p:txBody>
      </p:sp>
      <p:sp>
        <p:nvSpPr>
          <p:cNvPr id="12" name="Title 3"/>
          <p:cNvSpPr txBox="1">
            <a:spLocks/>
          </p:cNvSpPr>
          <p:nvPr/>
        </p:nvSpPr>
        <p:spPr>
          <a:xfrm>
            <a:off x="612279" y="305274"/>
            <a:ext cx="1971206" cy="1069335"/>
          </a:xfrm>
          <a:prstGeom prst="rect">
            <a:avLst/>
          </a:prstGeom>
        </p:spPr>
        <p:txBody>
          <a:bodyPr vert="horz" lIns="102248" tIns="51124" rIns="102248" bIns="51124" rtlCol="0" anchor="ctr">
            <a:noAutofit/>
          </a:bodyPr>
          <a:lstStyle>
            <a:lvl1pPr algn="ctr" defTabSz="1022482" rtl="0" eaLnBrk="1" latinLnBrk="0" hangingPunct="1">
              <a:spcBef>
                <a:spcPct val="0"/>
              </a:spcBef>
              <a:buNone/>
              <a:defRPr sz="4900" kern="1200">
                <a:solidFill>
                  <a:schemeClr val="tx1"/>
                </a:solidFill>
                <a:latin typeface="+mj-lt"/>
                <a:ea typeface="+mj-ea"/>
                <a:cs typeface="+mj-cs"/>
              </a:defRPr>
            </a:lvl1pPr>
          </a:lstStyle>
          <a:p>
            <a:r>
              <a:rPr lang="id-ID" sz="5400" b="1" dirty="0">
                <a:latin typeface="Arial" panose="020B0604020202020204" pitchFamily="34" charset="0"/>
                <a:ea typeface="Arial Unicode MS" panose="020B0604020202020204" pitchFamily="34" charset="-128"/>
                <a:cs typeface="Arial" panose="020B0604020202020204" pitchFamily="34" charset="0"/>
              </a:rPr>
              <a:t>JMEI</a:t>
            </a:r>
            <a:endParaRPr lang="id-ID" sz="5400" dirty="0"/>
          </a:p>
        </p:txBody>
      </p:sp>
      <p:sp>
        <p:nvSpPr>
          <p:cNvPr id="13" name="Rectangle 12"/>
          <p:cNvSpPr/>
          <p:nvPr/>
        </p:nvSpPr>
        <p:spPr>
          <a:xfrm>
            <a:off x="2476914" y="485999"/>
            <a:ext cx="4571683" cy="707886"/>
          </a:xfrm>
          <a:prstGeom prst="rect">
            <a:avLst/>
          </a:prstGeom>
        </p:spPr>
        <p:txBody>
          <a:bodyPr>
            <a:spAutoFit/>
          </a:bodyPr>
          <a:lstStyle/>
          <a:p>
            <a:r>
              <a:rPr lang="id-ID" dirty="0">
                <a:latin typeface="Arial" panose="020B0604020202020204" pitchFamily="34" charset="0"/>
                <a:cs typeface="Arial" panose="020B0604020202020204" pitchFamily="34" charset="0"/>
              </a:rPr>
              <a:t>Jurnal</a:t>
            </a:r>
          </a:p>
          <a:p>
            <a:r>
              <a:rPr lang="id-ID" dirty="0">
                <a:latin typeface="Arial" panose="020B0604020202020204" pitchFamily="34" charset="0"/>
                <a:cs typeface="Arial" panose="020B0604020202020204" pitchFamily="34" charset="0"/>
              </a:rPr>
              <a:t>Material dan Energi Indonesia</a:t>
            </a:r>
          </a:p>
        </p:txBody>
      </p:sp>
      <p:sp>
        <p:nvSpPr>
          <p:cNvPr id="14" name="TextBox 13"/>
          <p:cNvSpPr txBox="1"/>
          <p:nvPr/>
        </p:nvSpPr>
        <p:spPr>
          <a:xfrm>
            <a:off x="756295" y="1283603"/>
            <a:ext cx="2915195" cy="276999"/>
          </a:xfrm>
          <a:prstGeom prst="rect">
            <a:avLst/>
          </a:prstGeom>
          <a:noFill/>
        </p:spPr>
        <p:txBody>
          <a:bodyPr wrap="square" rtlCol="0">
            <a:spAutoFit/>
          </a:bodyPr>
          <a:lstStyle/>
          <a:p>
            <a:r>
              <a:rPr lang="id-ID" sz="1200" b="1" spc="30" dirty="0">
                <a:latin typeface="Times New Roman" panose="02020603050405020304" pitchFamily="18" charset="0"/>
                <a:cs typeface="Times New Roman" panose="02020603050405020304" pitchFamily="18" charset="0"/>
              </a:rPr>
              <a:t>Volume 0</a:t>
            </a:r>
            <a:r>
              <a:rPr lang="en-US" sz="1200" b="1" spc="30" dirty="0">
                <a:latin typeface="Times New Roman" panose="02020603050405020304" pitchFamily="18" charset="0"/>
                <a:cs typeface="Times New Roman" panose="02020603050405020304" pitchFamily="18" charset="0"/>
              </a:rPr>
              <a:t>8</a:t>
            </a:r>
            <a:r>
              <a:rPr lang="id-ID" sz="1200" b="1" spc="30" dirty="0">
                <a:latin typeface="Times New Roman" panose="02020603050405020304" pitchFamily="18" charset="0"/>
                <a:cs typeface="Times New Roman" panose="02020603050405020304" pitchFamily="18" charset="0"/>
              </a:rPr>
              <a:t>, Nomor 0</a:t>
            </a:r>
            <a:r>
              <a:rPr lang="en-US" sz="1200" b="1" spc="30" dirty="0">
                <a:latin typeface="Times New Roman" panose="02020603050405020304" pitchFamily="18" charset="0"/>
                <a:cs typeface="Times New Roman" panose="02020603050405020304" pitchFamily="18" charset="0"/>
              </a:rPr>
              <a:t>2</a:t>
            </a:r>
            <a:r>
              <a:rPr lang="id-ID" sz="1200" b="1" spc="30" dirty="0">
                <a:latin typeface="Times New Roman" panose="02020603050405020304" pitchFamily="18" charset="0"/>
                <a:cs typeface="Times New Roman" panose="02020603050405020304" pitchFamily="18" charset="0"/>
              </a:rPr>
              <a:t> </a:t>
            </a:r>
            <a:r>
              <a:rPr lang="en-US" sz="1200" b="1" spc="30" dirty="0" err="1">
                <a:latin typeface="Times New Roman" panose="02020603050405020304" pitchFamily="18" charset="0"/>
                <a:cs typeface="Times New Roman" panose="02020603050405020304" pitchFamily="18" charset="0"/>
              </a:rPr>
              <a:t>Desember</a:t>
            </a:r>
            <a:r>
              <a:rPr lang="id-ID" sz="1200" b="1" spc="30" dirty="0">
                <a:latin typeface="Times New Roman" panose="02020603050405020304" pitchFamily="18" charset="0"/>
                <a:cs typeface="Times New Roman" panose="02020603050405020304" pitchFamily="18" charset="0"/>
              </a:rPr>
              <a:t> 201</a:t>
            </a:r>
            <a:r>
              <a:rPr lang="en-US" sz="1200" b="1" spc="30" dirty="0">
                <a:latin typeface="Times New Roman" panose="02020603050405020304" pitchFamily="18" charset="0"/>
                <a:cs typeface="Times New Roman" panose="02020603050405020304" pitchFamily="18" charset="0"/>
              </a:rPr>
              <a:t>8</a:t>
            </a:r>
            <a:endParaRPr lang="id-ID" sz="1200" b="1" spc="3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6444927" y="2225224"/>
            <a:ext cx="720080" cy="6001643"/>
          </a:xfrm>
          <a:prstGeom prst="rect">
            <a:avLst/>
          </a:prstGeom>
          <a:noFill/>
        </p:spPr>
        <p:txBody>
          <a:bodyPr wrap="square" rtlCol="0">
            <a:spAutoFit/>
          </a:bodyPr>
          <a:lstStyle/>
          <a:p>
            <a:pPr algn="ctr"/>
            <a:r>
              <a:rPr lang="id-ID" sz="1200" b="1" dirty="0">
                <a:latin typeface="Times New Roman" panose="02020603050405020304" pitchFamily="18" charset="0"/>
                <a:cs typeface="Times New Roman" panose="02020603050405020304" pitchFamily="18" charset="0"/>
              </a:rPr>
              <a:t>Hal</a:t>
            </a:r>
            <a:endParaRPr lang="en-US" sz="1200" b="1" dirty="0">
              <a:latin typeface="Times New Roman" panose="02020603050405020304" pitchFamily="18" charset="0"/>
              <a:cs typeface="Times New Roman" panose="02020603050405020304" pitchFamily="18" charset="0"/>
            </a:endParaRPr>
          </a:p>
          <a:p>
            <a:pPr algn="ctr"/>
            <a:endParaRPr lang="en-US" sz="1200" b="1" dirty="0">
              <a:latin typeface="Times New Roman" panose="02020603050405020304" pitchFamily="18" charset="0"/>
              <a:cs typeface="Times New Roman" panose="02020603050405020304" pitchFamily="18" charset="0"/>
            </a:endParaRPr>
          </a:p>
          <a:p>
            <a:pPr algn="ctr"/>
            <a:endParaRPr lang="en-US" sz="1200" b="1" dirty="0">
              <a:latin typeface="Times New Roman" panose="02020603050405020304" pitchFamily="18" charset="0"/>
              <a:cs typeface="Times New Roman" panose="02020603050405020304" pitchFamily="18" charset="0"/>
            </a:endParaRPr>
          </a:p>
          <a:p>
            <a:pPr algn="ctr"/>
            <a:r>
              <a:rPr lang="en-US" sz="1200" b="1" dirty="0">
                <a:latin typeface="Times New Roman" panose="02020603050405020304" pitchFamily="18" charset="0"/>
                <a:cs typeface="Times New Roman" panose="02020603050405020304" pitchFamily="18" charset="0"/>
              </a:rPr>
              <a:t>1-5</a:t>
            </a:r>
          </a:p>
          <a:p>
            <a:pPr algn="ctr"/>
            <a:endParaRPr lang="en-US" sz="1200" b="1" dirty="0">
              <a:latin typeface="Times New Roman" panose="02020603050405020304" pitchFamily="18" charset="0"/>
              <a:cs typeface="Times New Roman" panose="02020603050405020304" pitchFamily="18" charset="0"/>
            </a:endParaRPr>
          </a:p>
          <a:p>
            <a:pPr algn="ctr"/>
            <a:endParaRPr lang="en-US" sz="1200" b="1" dirty="0">
              <a:latin typeface="Times New Roman" panose="02020603050405020304" pitchFamily="18" charset="0"/>
              <a:cs typeface="Times New Roman" panose="02020603050405020304" pitchFamily="18" charset="0"/>
            </a:endParaRPr>
          </a:p>
          <a:p>
            <a:pPr algn="ctr"/>
            <a:endParaRPr lang="en-US" sz="1200" b="1" dirty="0">
              <a:latin typeface="Times New Roman" panose="02020603050405020304" pitchFamily="18" charset="0"/>
              <a:cs typeface="Times New Roman" panose="02020603050405020304" pitchFamily="18" charset="0"/>
            </a:endParaRPr>
          </a:p>
          <a:p>
            <a:pPr algn="ctr"/>
            <a:r>
              <a:rPr lang="en-US" sz="1200" b="1" dirty="0">
                <a:latin typeface="Times New Roman" panose="02020603050405020304" pitchFamily="18" charset="0"/>
                <a:cs typeface="Times New Roman" panose="02020603050405020304" pitchFamily="18" charset="0"/>
              </a:rPr>
              <a:t>6-12</a:t>
            </a:r>
          </a:p>
          <a:p>
            <a:pPr algn="ctr"/>
            <a:endParaRPr lang="en-US" sz="1200" b="1" dirty="0">
              <a:latin typeface="Times New Roman" panose="02020603050405020304" pitchFamily="18" charset="0"/>
              <a:cs typeface="Times New Roman" panose="02020603050405020304" pitchFamily="18" charset="0"/>
            </a:endParaRPr>
          </a:p>
          <a:p>
            <a:pPr algn="ctr"/>
            <a:endParaRPr lang="en-US" sz="1200" b="1" dirty="0">
              <a:latin typeface="Times New Roman" panose="02020603050405020304" pitchFamily="18" charset="0"/>
              <a:cs typeface="Times New Roman" panose="02020603050405020304" pitchFamily="18" charset="0"/>
            </a:endParaRPr>
          </a:p>
          <a:p>
            <a:pPr algn="ctr"/>
            <a:endParaRPr lang="en-US" sz="1200" b="1" dirty="0">
              <a:latin typeface="Times New Roman" panose="02020603050405020304" pitchFamily="18" charset="0"/>
              <a:cs typeface="Times New Roman" panose="02020603050405020304" pitchFamily="18" charset="0"/>
            </a:endParaRPr>
          </a:p>
          <a:p>
            <a:pPr algn="ctr"/>
            <a:endParaRPr lang="en-US" sz="1200" b="1" dirty="0">
              <a:latin typeface="Times New Roman" panose="02020603050405020304" pitchFamily="18" charset="0"/>
              <a:cs typeface="Times New Roman" panose="02020603050405020304" pitchFamily="18" charset="0"/>
            </a:endParaRPr>
          </a:p>
          <a:p>
            <a:pPr algn="ctr"/>
            <a:r>
              <a:rPr lang="en-US" sz="1200" b="1" dirty="0">
                <a:latin typeface="Times New Roman" panose="02020603050405020304" pitchFamily="18" charset="0"/>
                <a:cs typeface="Times New Roman" panose="02020603050405020304" pitchFamily="18" charset="0"/>
              </a:rPr>
              <a:t>13-20</a:t>
            </a:r>
          </a:p>
          <a:p>
            <a:pPr algn="ctr"/>
            <a:endParaRPr lang="en-US" sz="1200" b="1" dirty="0">
              <a:latin typeface="Times New Roman" panose="02020603050405020304" pitchFamily="18" charset="0"/>
              <a:cs typeface="Times New Roman" panose="02020603050405020304" pitchFamily="18" charset="0"/>
            </a:endParaRPr>
          </a:p>
          <a:p>
            <a:pPr algn="ctr"/>
            <a:endParaRPr lang="en-US" sz="1200" b="1" dirty="0">
              <a:latin typeface="Times New Roman" panose="02020603050405020304" pitchFamily="18" charset="0"/>
              <a:cs typeface="Times New Roman" panose="02020603050405020304" pitchFamily="18" charset="0"/>
            </a:endParaRPr>
          </a:p>
          <a:p>
            <a:pPr algn="ctr"/>
            <a:endParaRPr lang="en-US" sz="1200" b="1" dirty="0">
              <a:latin typeface="Times New Roman" panose="02020603050405020304" pitchFamily="18" charset="0"/>
              <a:cs typeface="Times New Roman" panose="02020603050405020304" pitchFamily="18" charset="0"/>
            </a:endParaRPr>
          </a:p>
          <a:p>
            <a:pPr algn="ctr"/>
            <a:endParaRPr lang="en-US" sz="1200" b="1" dirty="0">
              <a:latin typeface="Times New Roman" panose="02020603050405020304" pitchFamily="18" charset="0"/>
              <a:cs typeface="Times New Roman" panose="02020603050405020304" pitchFamily="18" charset="0"/>
            </a:endParaRPr>
          </a:p>
          <a:p>
            <a:pPr algn="ctr"/>
            <a:r>
              <a:rPr lang="en-US" sz="1200" b="1" dirty="0">
                <a:latin typeface="Times New Roman" panose="02020603050405020304" pitchFamily="18" charset="0"/>
                <a:cs typeface="Times New Roman" panose="02020603050405020304" pitchFamily="18" charset="0"/>
              </a:rPr>
              <a:t>21-25</a:t>
            </a:r>
          </a:p>
          <a:p>
            <a:pPr algn="ctr"/>
            <a:endParaRPr lang="en-US" sz="1200" b="1" dirty="0">
              <a:latin typeface="Times New Roman" panose="02020603050405020304" pitchFamily="18" charset="0"/>
              <a:cs typeface="Times New Roman" panose="02020603050405020304" pitchFamily="18" charset="0"/>
            </a:endParaRPr>
          </a:p>
          <a:p>
            <a:pPr algn="ctr"/>
            <a:endParaRPr lang="en-US" sz="1200" b="1" dirty="0">
              <a:latin typeface="Times New Roman" panose="02020603050405020304" pitchFamily="18" charset="0"/>
              <a:cs typeface="Times New Roman" panose="02020603050405020304" pitchFamily="18" charset="0"/>
            </a:endParaRPr>
          </a:p>
          <a:p>
            <a:pPr algn="ctr"/>
            <a:endParaRPr lang="en-US" sz="1200" b="1" dirty="0">
              <a:latin typeface="Times New Roman" panose="02020603050405020304" pitchFamily="18" charset="0"/>
              <a:cs typeface="Times New Roman" panose="02020603050405020304" pitchFamily="18" charset="0"/>
            </a:endParaRPr>
          </a:p>
          <a:p>
            <a:pPr algn="ctr"/>
            <a:endParaRPr lang="en-US" sz="1200" b="1" dirty="0">
              <a:latin typeface="Times New Roman" panose="02020603050405020304" pitchFamily="18" charset="0"/>
              <a:cs typeface="Times New Roman" panose="02020603050405020304" pitchFamily="18" charset="0"/>
            </a:endParaRPr>
          </a:p>
          <a:p>
            <a:pPr algn="ctr"/>
            <a:r>
              <a:rPr lang="en-US" sz="1200" b="1" dirty="0">
                <a:latin typeface="Times New Roman" panose="02020603050405020304" pitchFamily="18" charset="0"/>
                <a:cs typeface="Times New Roman" panose="02020603050405020304" pitchFamily="18" charset="0"/>
              </a:rPr>
              <a:t>26-32</a:t>
            </a:r>
          </a:p>
          <a:p>
            <a:pPr algn="ctr"/>
            <a:endParaRPr lang="en-US" sz="1200" b="1" dirty="0">
              <a:latin typeface="Times New Roman" panose="02020603050405020304" pitchFamily="18" charset="0"/>
              <a:cs typeface="Times New Roman" panose="02020603050405020304" pitchFamily="18" charset="0"/>
            </a:endParaRPr>
          </a:p>
          <a:p>
            <a:pPr algn="ctr"/>
            <a:endParaRPr lang="en-US" sz="1200" b="1" dirty="0">
              <a:latin typeface="Times New Roman" panose="02020603050405020304" pitchFamily="18" charset="0"/>
              <a:cs typeface="Times New Roman" panose="02020603050405020304" pitchFamily="18" charset="0"/>
            </a:endParaRPr>
          </a:p>
          <a:p>
            <a:pPr algn="ctr"/>
            <a:endParaRPr lang="en-US" sz="1200" b="1" dirty="0">
              <a:latin typeface="Times New Roman" panose="02020603050405020304" pitchFamily="18" charset="0"/>
              <a:cs typeface="Times New Roman" panose="02020603050405020304" pitchFamily="18" charset="0"/>
            </a:endParaRPr>
          </a:p>
          <a:p>
            <a:pPr algn="ctr"/>
            <a:r>
              <a:rPr lang="en-US" sz="1200" b="1" dirty="0">
                <a:latin typeface="Times New Roman" panose="02020603050405020304" pitchFamily="18" charset="0"/>
                <a:cs typeface="Times New Roman" panose="02020603050405020304" pitchFamily="18" charset="0"/>
              </a:rPr>
              <a:t>33-38</a:t>
            </a:r>
          </a:p>
          <a:p>
            <a:pPr algn="ctr"/>
            <a:endParaRPr lang="en-US" sz="1200" b="1" dirty="0">
              <a:latin typeface="Times New Roman" panose="02020603050405020304" pitchFamily="18" charset="0"/>
              <a:cs typeface="Times New Roman" panose="02020603050405020304" pitchFamily="18" charset="0"/>
            </a:endParaRPr>
          </a:p>
          <a:p>
            <a:pPr algn="ctr"/>
            <a:endParaRPr lang="en-US" sz="1200" b="1" dirty="0">
              <a:latin typeface="Times New Roman" panose="02020603050405020304" pitchFamily="18" charset="0"/>
              <a:cs typeface="Times New Roman" panose="02020603050405020304" pitchFamily="18" charset="0"/>
            </a:endParaRPr>
          </a:p>
          <a:p>
            <a:pPr algn="ctr"/>
            <a:endParaRPr lang="en-US" sz="1200" b="1" dirty="0">
              <a:latin typeface="Times New Roman" panose="02020603050405020304" pitchFamily="18" charset="0"/>
              <a:cs typeface="Times New Roman" panose="02020603050405020304" pitchFamily="18" charset="0"/>
            </a:endParaRPr>
          </a:p>
          <a:p>
            <a:pPr algn="ctr"/>
            <a:endParaRPr lang="en-US" sz="1200" b="1" dirty="0">
              <a:latin typeface="Times New Roman" panose="02020603050405020304" pitchFamily="18" charset="0"/>
              <a:cs typeface="Times New Roman" panose="02020603050405020304" pitchFamily="18" charset="0"/>
            </a:endParaRPr>
          </a:p>
          <a:p>
            <a:pPr algn="ctr"/>
            <a:r>
              <a:rPr lang="en-US" sz="1200" b="1" dirty="0">
                <a:latin typeface="Times New Roman" panose="02020603050405020304" pitchFamily="18" charset="0"/>
                <a:cs typeface="Times New Roman" panose="02020603050405020304" pitchFamily="18" charset="0"/>
              </a:rPr>
              <a:t>39-46</a:t>
            </a:r>
            <a:endParaRPr lang="id-ID" sz="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37955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1136</TotalTime>
  <Words>406</Words>
  <Application>Microsoft Office PowerPoint</Application>
  <PresentationFormat>Custom</PresentationFormat>
  <Paragraphs>102</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Arial Unicode MS</vt:lpstr>
      <vt:lpstr>Calibri</vt:lpstr>
      <vt:lpstr>Times New Roman</vt:lpstr>
      <vt:lpstr>Office Theme</vt:lpstr>
      <vt:lpstr>PowerPoint Presentation</vt:lpstr>
      <vt:lpstr>JMEI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Annisa Aprilia</cp:lastModifiedBy>
  <cp:revision>66</cp:revision>
  <dcterms:created xsi:type="dcterms:W3CDTF">2017-04-21T03:25:04Z</dcterms:created>
  <dcterms:modified xsi:type="dcterms:W3CDTF">2019-02-08T06:31:45Z</dcterms:modified>
</cp:coreProperties>
</file>